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3CCCB"/>
          </a:solidFill>
        </a:fill>
      </a:tcStyle>
    </a:wholeTbl>
    <a:band2H>
      <a:tcTxStyle b="def" i="def"/>
      <a:tcStyle>
        <a:tcBdr/>
        <a:fill>
          <a:solidFill>
            <a:srgbClr val="F9E7E7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E8CC"/>
          </a:solidFill>
        </a:fill>
      </a:tcStyle>
    </a:wholeTbl>
    <a:band2H>
      <a:tcTxStyle b="def" i="def"/>
      <a:tcStyle>
        <a:tcBdr/>
        <a:fill>
          <a:solidFill>
            <a:srgbClr val="FBF4E7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EF2"/>
          </a:solidFill>
        </a:fill>
      </a:tcStyle>
    </a:wholeTbl>
    <a:band2H>
      <a:tcTxStyle b="def" i="def"/>
      <a:tcStyle>
        <a:tcBdr/>
        <a:fill>
          <a:solidFill>
            <a:srgbClr val="E8EFF8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9" name="Shape 23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itle Text"/>
          <p:cNvSpPr txBox="1"/>
          <p:nvPr>
            <p:ph type="title"/>
          </p:nvPr>
        </p:nvSpPr>
        <p:spPr>
          <a:xfrm>
            <a:off x="1371600" y="1803405"/>
            <a:ext cx="9448800" cy="1825097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sz="quarter" idx="1"/>
          </p:nvPr>
        </p:nvSpPr>
        <p:spPr>
          <a:xfrm>
            <a:off x="1371600" y="3632201"/>
            <a:ext cx="9448800" cy="68580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000"/>
            </a:lvl1pPr>
            <a:lvl2pPr marL="0" indent="457200">
              <a:buSzTx/>
              <a:buFontTx/>
              <a:buNone/>
              <a:defRPr sz="2000"/>
            </a:lvl2pPr>
            <a:lvl3pPr marL="0" indent="914400">
              <a:buSzTx/>
              <a:buFontTx/>
              <a:buNone/>
              <a:defRPr sz="2000"/>
            </a:lvl3pPr>
            <a:lvl4pPr marL="0" indent="1371600">
              <a:buSzTx/>
              <a:buFontTx/>
              <a:buNone/>
              <a:defRPr sz="2000"/>
            </a:lvl4pPr>
            <a:lvl5pPr marL="0" indent="1828800">
              <a:buSzTx/>
              <a:buFontTx/>
              <a:buNone/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xfrm>
            <a:off x="10575493" y="1491508"/>
            <a:ext cx="244907" cy="243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Text"/>
          <p:cNvSpPr txBox="1"/>
          <p:nvPr>
            <p:ph type="title"/>
          </p:nvPr>
        </p:nvSpPr>
        <p:spPr>
          <a:xfrm>
            <a:off x="685776" y="4697360"/>
            <a:ext cx="10822035" cy="819356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96" name="Picture Placeholder 2"/>
          <p:cNvSpPr/>
          <p:nvPr>
            <p:ph type="pic" idx="13"/>
          </p:nvPr>
        </p:nvSpPr>
        <p:spPr>
          <a:xfrm>
            <a:off x="681726" y="941439"/>
            <a:ext cx="10821842" cy="347816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7" name="Body Level One…"/>
          <p:cNvSpPr txBox="1"/>
          <p:nvPr>
            <p:ph type="body" sz="quarter" idx="1"/>
          </p:nvPr>
        </p:nvSpPr>
        <p:spPr>
          <a:xfrm>
            <a:off x="685800" y="5516714"/>
            <a:ext cx="10820400" cy="70197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itle Text"/>
          <p:cNvSpPr txBox="1"/>
          <p:nvPr>
            <p:ph type="title"/>
          </p:nvPr>
        </p:nvSpPr>
        <p:spPr>
          <a:xfrm>
            <a:off x="685800" y="753532"/>
            <a:ext cx="10820400" cy="2802467"/>
          </a:xfrm>
          <a:prstGeom prst="rect">
            <a:avLst/>
          </a:prstGeom>
        </p:spPr>
        <p:txBody>
          <a:bodyPr/>
          <a:lstStyle>
            <a:lvl1pPr algn="l"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107" name="Body Level One…"/>
          <p:cNvSpPr txBox="1"/>
          <p:nvPr>
            <p:ph type="body" sz="quarter" idx="1"/>
          </p:nvPr>
        </p:nvSpPr>
        <p:spPr>
          <a:xfrm>
            <a:off x="1024467" y="3649133"/>
            <a:ext cx="10130516" cy="999068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12" descr="Picture 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itle Text"/>
          <p:cNvSpPr txBox="1"/>
          <p:nvPr>
            <p:ph type="title"/>
          </p:nvPr>
        </p:nvSpPr>
        <p:spPr>
          <a:xfrm>
            <a:off x="1024467" y="753532"/>
            <a:ext cx="10151534" cy="2604497"/>
          </a:xfrm>
          <a:prstGeom prst="rect">
            <a:avLst/>
          </a:prstGeom>
        </p:spPr>
        <p:txBody>
          <a:bodyPr/>
          <a:lstStyle>
            <a:lvl1pPr algn="l"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117" name="Body Level One…"/>
          <p:cNvSpPr txBox="1"/>
          <p:nvPr>
            <p:ph type="body" sz="quarter" idx="1"/>
          </p:nvPr>
        </p:nvSpPr>
        <p:spPr>
          <a:xfrm>
            <a:off x="1303864" y="3365555"/>
            <a:ext cx="9592738" cy="44444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/>
            </a:lvl1pPr>
            <a:lvl2pPr marL="0" indent="457200">
              <a:buSzTx/>
              <a:buFontTx/>
              <a:buNone/>
              <a:defRPr sz="1400"/>
            </a:lvl2pPr>
            <a:lvl3pPr marL="0" indent="914400">
              <a:buSzTx/>
              <a:buFontTx/>
              <a:buNone/>
              <a:defRPr sz="1400"/>
            </a:lvl3pPr>
            <a:lvl4pPr marL="0" indent="1371600">
              <a:buSzTx/>
              <a:buFontTx/>
              <a:buNone/>
              <a:defRPr sz="1400"/>
            </a:lvl4pPr>
            <a:lvl5pPr marL="0" indent="1828800"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8" name="Text Placeholder 3"/>
          <p:cNvSpPr/>
          <p:nvPr>
            <p:ph type="body" sz="quarter" idx="13"/>
          </p:nvPr>
        </p:nvSpPr>
        <p:spPr>
          <a:xfrm>
            <a:off x="1024467" y="3959862"/>
            <a:ext cx="10151534" cy="679872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19" name="TextBox 8"/>
          <p:cNvSpPr txBox="1"/>
          <p:nvPr/>
        </p:nvSpPr>
        <p:spPr>
          <a:xfrm>
            <a:off x="476250" y="557817"/>
            <a:ext cx="609600" cy="1336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cap="all" sz="8000">
                <a:solidFill>
                  <a:srgbClr val="FFFFFF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20" name="TextBox 9"/>
          <p:cNvSpPr txBox="1"/>
          <p:nvPr/>
        </p:nvSpPr>
        <p:spPr>
          <a:xfrm>
            <a:off x="10984230" y="2325657"/>
            <a:ext cx="609601" cy="1336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8000">
                <a:solidFill>
                  <a:srgbClr val="FFFFFF"/>
                </a:solidFill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2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Title Text"/>
          <p:cNvSpPr txBox="1"/>
          <p:nvPr>
            <p:ph type="title"/>
          </p:nvPr>
        </p:nvSpPr>
        <p:spPr>
          <a:xfrm>
            <a:off x="1024495" y="1124701"/>
            <a:ext cx="10146187" cy="2511836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130" name="Body Level One…"/>
          <p:cNvSpPr txBox="1"/>
          <p:nvPr>
            <p:ph type="body" sz="quarter" idx="1"/>
          </p:nvPr>
        </p:nvSpPr>
        <p:spPr>
          <a:xfrm>
            <a:off x="1024467" y="3648314"/>
            <a:ext cx="10144654" cy="99988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itle Text"/>
          <p:cNvSpPr txBox="1"/>
          <p:nvPr>
            <p:ph type="title"/>
          </p:nvPr>
        </p:nvSpPr>
        <p:spPr>
          <a:xfrm>
            <a:off x="2895600" y="761998"/>
            <a:ext cx="8610600" cy="1303869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39" name="Body Level One…"/>
          <p:cNvSpPr txBox="1"/>
          <p:nvPr>
            <p:ph type="body" sz="quarter" idx="1"/>
          </p:nvPr>
        </p:nvSpPr>
        <p:spPr>
          <a:xfrm>
            <a:off x="685800" y="2202079"/>
            <a:ext cx="3456433" cy="61732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0" name="Text Placeholder 3"/>
          <p:cNvSpPr/>
          <p:nvPr>
            <p:ph type="body" sz="quarter" idx="13"/>
          </p:nvPr>
        </p:nvSpPr>
        <p:spPr>
          <a:xfrm>
            <a:off x="685798" y="2904564"/>
            <a:ext cx="3456434" cy="331413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41" name="Text Placeholder 4"/>
          <p:cNvSpPr/>
          <p:nvPr>
            <p:ph type="body" sz="quarter" idx="14"/>
          </p:nvPr>
        </p:nvSpPr>
        <p:spPr>
          <a:xfrm>
            <a:off x="4368800" y="2201333"/>
            <a:ext cx="3456433" cy="626535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142" name="Text Placeholder 3"/>
          <p:cNvSpPr/>
          <p:nvPr>
            <p:ph type="body" sz="quarter" idx="15"/>
          </p:nvPr>
        </p:nvSpPr>
        <p:spPr>
          <a:xfrm>
            <a:off x="4366857" y="2904066"/>
            <a:ext cx="3456433" cy="331461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43" name="Text Placeholder 4"/>
          <p:cNvSpPr/>
          <p:nvPr>
            <p:ph type="body" sz="quarter" idx="16"/>
          </p:nvPr>
        </p:nvSpPr>
        <p:spPr>
          <a:xfrm>
            <a:off x="8051800" y="2192865"/>
            <a:ext cx="3456433" cy="626535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144" name="Text Placeholder 3"/>
          <p:cNvSpPr/>
          <p:nvPr>
            <p:ph type="body" sz="quarter" idx="17"/>
          </p:nvPr>
        </p:nvSpPr>
        <p:spPr>
          <a:xfrm>
            <a:off x="8051800" y="2904564"/>
            <a:ext cx="3456433" cy="331413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itle Text"/>
          <p:cNvSpPr txBox="1"/>
          <p:nvPr>
            <p:ph type="title"/>
          </p:nvPr>
        </p:nvSpPr>
        <p:spPr>
          <a:xfrm>
            <a:off x="2895600" y="762000"/>
            <a:ext cx="8610600" cy="1295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3" name="Body Level One…"/>
          <p:cNvSpPr txBox="1"/>
          <p:nvPr>
            <p:ph type="body" sz="quarter" idx="1"/>
          </p:nvPr>
        </p:nvSpPr>
        <p:spPr>
          <a:xfrm>
            <a:off x="688617" y="4191000"/>
            <a:ext cx="3451583" cy="68276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4" name="Picture Placeholder 2"/>
          <p:cNvSpPr/>
          <p:nvPr>
            <p:ph type="pic" sz="quarter" idx="13"/>
          </p:nvPr>
        </p:nvSpPr>
        <p:spPr>
          <a:xfrm>
            <a:off x="688617" y="2362200"/>
            <a:ext cx="3451583" cy="1524000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55" name="Text Placeholder 3"/>
          <p:cNvSpPr/>
          <p:nvPr>
            <p:ph type="body" sz="quarter" idx="14"/>
          </p:nvPr>
        </p:nvSpPr>
        <p:spPr>
          <a:xfrm>
            <a:off x="688617" y="4873764"/>
            <a:ext cx="3451583" cy="134492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56" name="Text Placeholder 4"/>
          <p:cNvSpPr/>
          <p:nvPr>
            <p:ph type="body" sz="quarter" idx="15"/>
          </p:nvPr>
        </p:nvSpPr>
        <p:spPr>
          <a:xfrm>
            <a:off x="4374262" y="4191000"/>
            <a:ext cx="3448935" cy="682766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157" name="Picture Placeholder 2"/>
          <p:cNvSpPr/>
          <p:nvPr>
            <p:ph type="pic" sz="quarter" idx="16"/>
          </p:nvPr>
        </p:nvSpPr>
        <p:spPr>
          <a:xfrm>
            <a:off x="4374262" y="2362200"/>
            <a:ext cx="3448937" cy="1524000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58" name="Text Placeholder 3"/>
          <p:cNvSpPr/>
          <p:nvPr>
            <p:ph type="body" sz="quarter" idx="17"/>
          </p:nvPr>
        </p:nvSpPr>
        <p:spPr>
          <a:xfrm>
            <a:off x="4374264" y="4873762"/>
            <a:ext cx="3448935" cy="134492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59" name="Text Placeholder 4"/>
          <p:cNvSpPr/>
          <p:nvPr>
            <p:ph type="body" sz="quarter" idx="18"/>
          </p:nvPr>
        </p:nvSpPr>
        <p:spPr>
          <a:xfrm>
            <a:off x="8049731" y="4191000"/>
            <a:ext cx="3456469" cy="682766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160" name="Picture Placeholder 2"/>
          <p:cNvSpPr/>
          <p:nvPr>
            <p:ph type="pic" sz="quarter" idx="19"/>
          </p:nvPr>
        </p:nvSpPr>
        <p:spPr>
          <a:xfrm>
            <a:off x="8049855" y="2362200"/>
            <a:ext cx="3447879" cy="1524000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61" name="Text Placeholder 3"/>
          <p:cNvSpPr/>
          <p:nvPr>
            <p:ph type="body" sz="quarter" idx="20"/>
          </p:nvPr>
        </p:nvSpPr>
        <p:spPr>
          <a:xfrm>
            <a:off x="8049731" y="4873761"/>
            <a:ext cx="3452446" cy="134492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itle Text"/>
          <p:cNvSpPr txBox="1"/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70" name="Body Level One…"/>
          <p:cNvSpPr txBox="1"/>
          <p:nvPr>
            <p:ph type="body" idx="1"/>
          </p:nvPr>
        </p:nvSpPr>
        <p:spPr>
          <a:xfrm>
            <a:off x="685800" y="2194559"/>
            <a:ext cx="10820400" cy="402412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Title Text"/>
          <p:cNvSpPr txBox="1"/>
          <p:nvPr>
            <p:ph type="title"/>
          </p:nvPr>
        </p:nvSpPr>
        <p:spPr>
          <a:xfrm>
            <a:off x="9448800" y="745066"/>
            <a:ext cx="2057400" cy="3903134"/>
          </a:xfrm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Title Text</a:t>
            </a:r>
          </a:p>
        </p:txBody>
      </p:sp>
      <p:sp>
        <p:nvSpPr>
          <p:cNvPr id="180" name="Body Level One…"/>
          <p:cNvSpPr txBox="1"/>
          <p:nvPr>
            <p:ph type="body" sz="half" idx="1"/>
          </p:nvPr>
        </p:nvSpPr>
        <p:spPr>
          <a:xfrm>
            <a:off x="1024465" y="745067"/>
            <a:ext cx="8204202" cy="390313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lide Number"/>
          <p:cNvSpPr txBox="1"/>
          <p:nvPr>
            <p:ph type="sldNum" sz="quarter" idx="2"/>
          </p:nvPr>
        </p:nvSpPr>
        <p:spPr>
          <a:xfrm>
            <a:off x="9919349" y="6427026"/>
            <a:ext cx="250769" cy="269695"/>
          </a:xfrm>
          <a:prstGeom prst="rect">
            <a:avLst/>
          </a:prstGeom>
        </p:spPr>
        <p:txBody>
          <a:bodyPr lIns="42833" tIns="42833" rIns="42833" bIns="42833" anchor="b"/>
          <a:lstStyle>
            <a:lvl1pPr defTabSz="836908">
              <a:defRPr sz="12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gradFill flip="none" rotWithShape="1">
          <a:gsLst>
            <a:gs pos="0">
              <a:srgbClr val="002850"/>
            </a:gs>
            <a:gs pos="100000">
              <a:srgbClr val="0066CC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" name="Group"/>
          <p:cNvGrpSpPr/>
          <p:nvPr/>
        </p:nvGrpSpPr>
        <p:grpSpPr>
          <a:xfrm>
            <a:off x="1702230" y="-1"/>
            <a:ext cx="8764293" cy="6827489"/>
            <a:chOff x="0" y="0"/>
            <a:chExt cx="8764292" cy="6827487"/>
          </a:xfrm>
        </p:grpSpPr>
        <p:sp>
          <p:nvSpPr>
            <p:cNvPr id="195" name="Shape"/>
            <p:cNvSpPr/>
            <p:nvPr/>
          </p:nvSpPr>
          <p:spPr>
            <a:xfrm>
              <a:off x="7694908" y="4170012"/>
              <a:ext cx="1069384" cy="2656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920"/>
                  </a:moveTo>
                  <a:lnTo>
                    <a:pt x="21600" y="0"/>
                  </a:lnTo>
                  <a:lnTo>
                    <a:pt x="21058" y="1291"/>
                  </a:lnTo>
                  <a:lnTo>
                    <a:pt x="20335" y="2671"/>
                  </a:lnTo>
                  <a:lnTo>
                    <a:pt x="18889" y="4972"/>
                  </a:lnTo>
                  <a:lnTo>
                    <a:pt x="17292" y="7272"/>
                  </a:lnTo>
                  <a:lnTo>
                    <a:pt x="15123" y="9573"/>
                  </a:lnTo>
                  <a:lnTo>
                    <a:pt x="12773" y="11950"/>
                  </a:lnTo>
                  <a:lnTo>
                    <a:pt x="10062" y="14328"/>
                  </a:lnTo>
                  <a:lnTo>
                    <a:pt x="7019" y="16769"/>
                  </a:lnTo>
                  <a:lnTo>
                    <a:pt x="3766" y="19146"/>
                  </a:lnTo>
                  <a:lnTo>
                    <a:pt x="0" y="21600"/>
                  </a:lnTo>
                  <a:lnTo>
                    <a:pt x="331" y="21600"/>
                  </a:lnTo>
                  <a:lnTo>
                    <a:pt x="4127" y="19146"/>
                  </a:lnTo>
                  <a:lnTo>
                    <a:pt x="7381" y="16769"/>
                  </a:lnTo>
                  <a:lnTo>
                    <a:pt x="10423" y="14328"/>
                  </a:lnTo>
                  <a:lnTo>
                    <a:pt x="13135" y="11950"/>
                  </a:lnTo>
                  <a:lnTo>
                    <a:pt x="15485" y="9573"/>
                  </a:lnTo>
                  <a:lnTo>
                    <a:pt x="17623" y="7272"/>
                  </a:lnTo>
                  <a:lnTo>
                    <a:pt x="19250" y="4972"/>
                  </a:lnTo>
                  <a:lnTo>
                    <a:pt x="20696" y="2671"/>
                  </a:lnTo>
                  <a:lnTo>
                    <a:pt x="21238" y="1828"/>
                  </a:lnTo>
                  <a:lnTo>
                    <a:pt x="21600" y="92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2448"/>
                </a:gs>
                <a:gs pos="100000">
                  <a:srgbClr val="003B76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1756" tIns="41756" rIns="41756" bIns="41756" numCol="1" anchor="ctr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6" name="Shape"/>
            <p:cNvSpPr/>
            <p:nvPr/>
          </p:nvSpPr>
          <p:spPr>
            <a:xfrm>
              <a:off x="8215070" y="6025450"/>
              <a:ext cx="549222" cy="802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16787" y="5462"/>
                  </a:lnTo>
                  <a:lnTo>
                    <a:pt x="11688" y="10924"/>
                  </a:lnTo>
                  <a:lnTo>
                    <a:pt x="5844" y="16386"/>
                  </a:lnTo>
                  <a:lnTo>
                    <a:pt x="0" y="21600"/>
                  </a:lnTo>
                  <a:lnTo>
                    <a:pt x="688" y="21600"/>
                  </a:lnTo>
                  <a:lnTo>
                    <a:pt x="6532" y="16634"/>
                  </a:lnTo>
                  <a:lnTo>
                    <a:pt x="11688" y="11669"/>
                  </a:lnTo>
                  <a:lnTo>
                    <a:pt x="21600" y="993"/>
                  </a:lnTo>
                  <a:lnTo>
                    <a:pt x="216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2448"/>
                </a:gs>
                <a:gs pos="100000">
                  <a:srgbClr val="003B76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1756" tIns="41756" rIns="41756" bIns="41756" numCol="1" anchor="ctr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7" name="Shape"/>
            <p:cNvSpPr/>
            <p:nvPr/>
          </p:nvSpPr>
          <p:spPr>
            <a:xfrm>
              <a:off x="8664037" y="6693814"/>
              <a:ext cx="100255" cy="133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629" y="21600"/>
                  </a:lnTo>
                  <a:lnTo>
                    <a:pt x="12343" y="12706"/>
                  </a:lnTo>
                  <a:lnTo>
                    <a:pt x="21600" y="5082"/>
                  </a:lnTo>
                  <a:lnTo>
                    <a:pt x="21600" y="0"/>
                  </a:lnTo>
                  <a:lnTo>
                    <a:pt x="10800" y="11435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2448"/>
                </a:gs>
                <a:gs pos="100000">
                  <a:srgbClr val="003B76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1756" tIns="41756" rIns="41756" bIns="41756" numCol="1" anchor="ctr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grpSp>
          <p:nvGrpSpPr>
            <p:cNvPr id="211" name="Group"/>
            <p:cNvGrpSpPr/>
            <p:nvPr/>
          </p:nvGrpSpPr>
          <p:grpSpPr>
            <a:xfrm>
              <a:off x="437342" y="0"/>
              <a:ext cx="7748670" cy="6827488"/>
              <a:chOff x="0" y="0"/>
              <a:chExt cx="7748668" cy="6827487"/>
            </a:xfrm>
          </p:grpSpPr>
          <p:sp>
            <p:nvSpPr>
              <p:cNvPr id="198" name="Shape"/>
              <p:cNvSpPr/>
              <p:nvPr/>
            </p:nvSpPr>
            <p:spPr>
              <a:xfrm>
                <a:off x="3814036" y="0"/>
                <a:ext cx="81367" cy="682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8000" y="21600"/>
                    </a:lnTo>
                    <a:lnTo>
                      <a:pt x="21600" y="21600"/>
                    </a:lnTo>
                    <a:lnTo>
                      <a:pt x="3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4488"/>
                  </a:gs>
                  <a:gs pos="100000">
                    <a:srgbClr val="0066C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1756" tIns="41756" rIns="41756" bIns="41756" numCol="1" anchor="ctr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99" name="Shape"/>
              <p:cNvSpPr/>
              <p:nvPr/>
            </p:nvSpPr>
            <p:spPr>
              <a:xfrm>
                <a:off x="4271720" y="0"/>
                <a:ext cx="238287" cy="682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979" y="0"/>
                    </a:moveTo>
                    <a:lnTo>
                      <a:pt x="1490" y="0"/>
                    </a:lnTo>
                    <a:lnTo>
                      <a:pt x="5214" y="1081"/>
                    </a:lnTo>
                    <a:lnTo>
                      <a:pt x="8938" y="2222"/>
                    </a:lnTo>
                    <a:lnTo>
                      <a:pt x="11917" y="3448"/>
                    </a:lnTo>
                    <a:lnTo>
                      <a:pt x="14897" y="4739"/>
                    </a:lnTo>
                    <a:lnTo>
                      <a:pt x="16386" y="6061"/>
                    </a:lnTo>
                    <a:lnTo>
                      <a:pt x="18621" y="7442"/>
                    </a:lnTo>
                    <a:lnTo>
                      <a:pt x="19366" y="8848"/>
                    </a:lnTo>
                    <a:lnTo>
                      <a:pt x="20110" y="10320"/>
                    </a:lnTo>
                    <a:lnTo>
                      <a:pt x="19366" y="13232"/>
                    </a:lnTo>
                    <a:lnTo>
                      <a:pt x="15641" y="16140"/>
                    </a:lnTo>
                    <a:lnTo>
                      <a:pt x="13407" y="17551"/>
                    </a:lnTo>
                    <a:lnTo>
                      <a:pt x="9683" y="18958"/>
                    </a:lnTo>
                    <a:lnTo>
                      <a:pt x="5214" y="20309"/>
                    </a:lnTo>
                    <a:lnTo>
                      <a:pt x="0" y="21600"/>
                    </a:lnTo>
                    <a:lnTo>
                      <a:pt x="1490" y="21600"/>
                    </a:lnTo>
                    <a:lnTo>
                      <a:pt x="6703" y="20309"/>
                    </a:lnTo>
                    <a:lnTo>
                      <a:pt x="11172" y="18928"/>
                    </a:lnTo>
                    <a:lnTo>
                      <a:pt x="14897" y="17551"/>
                    </a:lnTo>
                    <a:lnTo>
                      <a:pt x="17131" y="16110"/>
                    </a:lnTo>
                    <a:lnTo>
                      <a:pt x="20855" y="13202"/>
                    </a:lnTo>
                    <a:lnTo>
                      <a:pt x="21600" y="10290"/>
                    </a:lnTo>
                    <a:lnTo>
                      <a:pt x="20855" y="8848"/>
                    </a:lnTo>
                    <a:lnTo>
                      <a:pt x="20110" y="7442"/>
                    </a:lnTo>
                    <a:lnTo>
                      <a:pt x="17876" y="6061"/>
                    </a:lnTo>
                    <a:lnTo>
                      <a:pt x="16386" y="4709"/>
                    </a:lnTo>
                    <a:lnTo>
                      <a:pt x="13407" y="3448"/>
                    </a:lnTo>
                    <a:lnTo>
                      <a:pt x="10428" y="2222"/>
                    </a:lnTo>
                    <a:lnTo>
                      <a:pt x="6703" y="1081"/>
                    </a:lnTo>
                    <a:lnTo>
                      <a:pt x="2979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4488"/>
                  </a:gs>
                  <a:gs pos="100000">
                    <a:srgbClr val="0066C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1756" tIns="41756" rIns="41756" bIns="41756" numCol="1" anchor="ctr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00" name="Shape"/>
              <p:cNvSpPr/>
              <p:nvPr/>
            </p:nvSpPr>
            <p:spPr>
              <a:xfrm>
                <a:off x="4681456" y="0"/>
                <a:ext cx="486745" cy="682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213" y="10079"/>
                    </a:moveTo>
                    <a:lnTo>
                      <a:pt x="20439" y="8638"/>
                    </a:lnTo>
                    <a:lnTo>
                      <a:pt x="18892" y="7232"/>
                    </a:lnTo>
                    <a:lnTo>
                      <a:pt x="16958" y="5880"/>
                    </a:lnTo>
                    <a:lnTo>
                      <a:pt x="14701" y="4589"/>
                    </a:lnTo>
                    <a:lnTo>
                      <a:pt x="11993" y="3328"/>
                    </a:lnTo>
                    <a:lnTo>
                      <a:pt x="8511" y="2162"/>
                    </a:lnTo>
                    <a:lnTo>
                      <a:pt x="5029" y="1021"/>
                    </a:lnTo>
                    <a:lnTo>
                      <a:pt x="774" y="0"/>
                    </a:lnTo>
                    <a:lnTo>
                      <a:pt x="0" y="0"/>
                    </a:lnTo>
                    <a:lnTo>
                      <a:pt x="4256" y="1021"/>
                    </a:lnTo>
                    <a:lnTo>
                      <a:pt x="7737" y="2162"/>
                    </a:lnTo>
                    <a:lnTo>
                      <a:pt x="11219" y="3328"/>
                    </a:lnTo>
                    <a:lnTo>
                      <a:pt x="13927" y="4589"/>
                    </a:lnTo>
                    <a:lnTo>
                      <a:pt x="16184" y="5880"/>
                    </a:lnTo>
                    <a:lnTo>
                      <a:pt x="18118" y="7232"/>
                    </a:lnTo>
                    <a:lnTo>
                      <a:pt x="19666" y="8638"/>
                    </a:lnTo>
                    <a:lnTo>
                      <a:pt x="20439" y="10079"/>
                    </a:lnTo>
                    <a:lnTo>
                      <a:pt x="20826" y="11581"/>
                    </a:lnTo>
                    <a:lnTo>
                      <a:pt x="20439" y="13052"/>
                    </a:lnTo>
                    <a:lnTo>
                      <a:pt x="19666" y="14548"/>
                    </a:lnTo>
                    <a:lnTo>
                      <a:pt x="18118" y="16020"/>
                    </a:lnTo>
                    <a:lnTo>
                      <a:pt x="16571" y="17461"/>
                    </a:lnTo>
                    <a:lnTo>
                      <a:pt x="13927" y="18903"/>
                    </a:lnTo>
                    <a:lnTo>
                      <a:pt x="11219" y="20279"/>
                    </a:lnTo>
                    <a:lnTo>
                      <a:pt x="7737" y="21600"/>
                    </a:lnTo>
                    <a:lnTo>
                      <a:pt x="8511" y="21600"/>
                    </a:lnTo>
                    <a:lnTo>
                      <a:pt x="11993" y="20279"/>
                    </a:lnTo>
                    <a:lnTo>
                      <a:pt x="14701" y="18903"/>
                    </a:lnTo>
                    <a:lnTo>
                      <a:pt x="17344" y="17461"/>
                    </a:lnTo>
                    <a:lnTo>
                      <a:pt x="18892" y="16020"/>
                    </a:lnTo>
                    <a:lnTo>
                      <a:pt x="20439" y="14548"/>
                    </a:lnTo>
                    <a:lnTo>
                      <a:pt x="21213" y="13052"/>
                    </a:lnTo>
                    <a:lnTo>
                      <a:pt x="21600" y="11581"/>
                    </a:lnTo>
                    <a:lnTo>
                      <a:pt x="21213" y="1007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4488"/>
                  </a:gs>
                  <a:gs pos="100000">
                    <a:srgbClr val="0066C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1756" tIns="41756" rIns="41756" bIns="41756" numCol="1" anchor="ctr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01" name="Shape"/>
              <p:cNvSpPr/>
              <p:nvPr/>
            </p:nvSpPr>
            <p:spPr>
              <a:xfrm>
                <a:off x="5166747" y="0"/>
                <a:ext cx="623323" cy="682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0990" y="9629"/>
                    </a:moveTo>
                    <a:lnTo>
                      <a:pt x="20075" y="8458"/>
                    </a:lnTo>
                    <a:lnTo>
                      <a:pt x="18551" y="7292"/>
                    </a:lnTo>
                    <a:lnTo>
                      <a:pt x="16721" y="6151"/>
                    </a:lnTo>
                    <a:lnTo>
                      <a:pt x="14281" y="5010"/>
                    </a:lnTo>
                    <a:lnTo>
                      <a:pt x="11537" y="3809"/>
                    </a:lnTo>
                    <a:lnTo>
                      <a:pt x="8233" y="2612"/>
                    </a:lnTo>
                    <a:lnTo>
                      <a:pt x="4574" y="1351"/>
                    </a:lnTo>
                    <a:lnTo>
                      <a:pt x="610" y="0"/>
                    </a:lnTo>
                    <a:lnTo>
                      <a:pt x="0" y="0"/>
                    </a:lnTo>
                    <a:lnTo>
                      <a:pt x="4269" y="1351"/>
                    </a:lnTo>
                    <a:lnTo>
                      <a:pt x="7928" y="2612"/>
                    </a:lnTo>
                    <a:lnTo>
                      <a:pt x="10978" y="3839"/>
                    </a:lnTo>
                    <a:lnTo>
                      <a:pt x="13976" y="5010"/>
                    </a:lnTo>
                    <a:lnTo>
                      <a:pt x="16111" y="6181"/>
                    </a:lnTo>
                    <a:lnTo>
                      <a:pt x="17941" y="7322"/>
                    </a:lnTo>
                    <a:lnTo>
                      <a:pt x="19465" y="8458"/>
                    </a:lnTo>
                    <a:lnTo>
                      <a:pt x="20380" y="9629"/>
                    </a:lnTo>
                    <a:lnTo>
                      <a:pt x="20990" y="10950"/>
                    </a:lnTo>
                    <a:lnTo>
                      <a:pt x="20685" y="12301"/>
                    </a:lnTo>
                    <a:lnTo>
                      <a:pt x="20075" y="13678"/>
                    </a:lnTo>
                    <a:lnTo>
                      <a:pt x="18551" y="15119"/>
                    </a:lnTo>
                    <a:lnTo>
                      <a:pt x="16721" y="16620"/>
                    </a:lnTo>
                    <a:lnTo>
                      <a:pt x="13976" y="18212"/>
                    </a:lnTo>
                    <a:lnTo>
                      <a:pt x="10368" y="19858"/>
                    </a:lnTo>
                    <a:lnTo>
                      <a:pt x="6404" y="21600"/>
                    </a:lnTo>
                    <a:lnTo>
                      <a:pt x="7014" y="21600"/>
                    </a:lnTo>
                    <a:lnTo>
                      <a:pt x="10978" y="19858"/>
                    </a:lnTo>
                    <a:lnTo>
                      <a:pt x="14586" y="18212"/>
                    </a:lnTo>
                    <a:lnTo>
                      <a:pt x="17331" y="16620"/>
                    </a:lnTo>
                    <a:lnTo>
                      <a:pt x="19160" y="15119"/>
                    </a:lnTo>
                    <a:lnTo>
                      <a:pt x="20685" y="13678"/>
                    </a:lnTo>
                    <a:lnTo>
                      <a:pt x="21295" y="12301"/>
                    </a:lnTo>
                    <a:lnTo>
                      <a:pt x="21600" y="10950"/>
                    </a:lnTo>
                    <a:lnTo>
                      <a:pt x="20990" y="962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4488"/>
                  </a:gs>
                  <a:gs pos="100000">
                    <a:srgbClr val="0066C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1756" tIns="41756" rIns="41756" bIns="41756" numCol="1" anchor="ctr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02" name="Shape"/>
              <p:cNvSpPr/>
              <p:nvPr/>
            </p:nvSpPr>
            <p:spPr>
              <a:xfrm>
                <a:off x="5579389" y="0"/>
                <a:ext cx="823833" cy="682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0109"/>
                    </a:moveTo>
                    <a:lnTo>
                      <a:pt x="20901" y="8668"/>
                    </a:lnTo>
                    <a:lnTo>
                      <a:pt x="19541" y="7232"/>
                    </a:lnTo>
                    <a:lnTo>
                      <a:pt x="17676" y="5880"/>
                    </a:lnTo>
                    <a:lnTo>
                      <a:pt x="15345" y="4559"/>
                    </a:lnTo>
                    <a:lnTo>
                      <a:pt x="12315" y="3298"/>
                    </a:lnTo>
                    <a:lnTo>
                      <a:pt x="8858" y="2132"/>
                    </a:lnTo>
                    <a:lnTo>
                      <a:pt x="4895" y="1021"/>
                    </a:lnTo>
                    <a:lnTo>
                      <a:pt x="466" y="0"/>
                    </a:lnTo>
                    <a:lnTo>
                      <a:pt x="0" y="0"/>
                    </a:lnTo>
                    <a:lnTo>
                      <a:pt x="4429" y="1021"/>
                    </a:lnTo>
                    <a:lnTo>
                      <a:pt x="8391" y="2132"/>
                    </a:lnTo>
                    <a:lnTo>
                      <a:pt x="11849" y="3298"/>
                    </a:lnTo>
                    <a:lnTo>
                      <a:pt x="14879" y="4559"/>
                    </a:lnTo>
                    <a:lnTo>
                      <a:pt x="17210" y="5880"/>
                    </a:lnTo>
                    <a:lnTo>
                      <a:pt x="19075" y="7232"/>
                    </a:lnTo>
                    <a:lnTo>
                      <a:pt x="20435" y="8668"/>
                    </a:lnTo>
                    <a:lnTo>
                      <a:pt x="21134" y="10109"/>
                    </a:lnTo>
                    <a:lnTo>
                      <a:pt x="21134" y="11641"/>
                    </a:lnTo>
                    <a:lnTo>
                      <a:pt x="20668" y="13172"/>
                    </a:lnTo>
                    <a:lnTo>
                      <a:pt x="19541" y="14669"/>
                    </a:lnTo>
                    <a:lnTo>
                      <a:pt x="17676" y="16140"/>
                    </a:lnTo>
                    <a:lnTo>
                      <a:pt x="15112" y="17581"/>
                    </a:lnTo>
                    <a:lnTo>
                      <a:pt x="12082" y="18958"/>
                    </a:lnTo>
                    <a:lnTo>
                      <a:pt x="8391" y="20309"/>
                    </a:lnTo>
                    <a:lnTo>
                      <a:pt x="3963" y="21600"/>
                    </a:lnTo>
                    <a:lnTo>
                      <a:pt x="4429" y="21600"/>
                    </a:lnTo>
                    <a:lnTo>
                      <a:pt x="8858" y="20309"/>
                    </a:lnTo>
                    <a:lnTo>
                      <a:pt x="12548" y="18958"/>
                    </a:lnTo>
                    <a:lnTo>
                      <a:pt x="15578" y="17581"/>
                    </a:lnTo>
                    <a:lnTo>
                      <a:pt x="18142" y="16140"/>
                    </a:lnTo>
                    <a:lnTo>
                      <a:pt x="20007" y="14669"/>
                    </a:lnTo>
                    <a:lnTo>
                      <a:pt x="21134" y="13172"/>
                    </a:lnTo>
                    <a:lnTo>
                      <a:pt x="21600" y="11641"/>
                    </a:lnTo>
                    <a:lnTo>
                      <a:pt x="21600" y="1010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4488"/>
                  </a:gs>
                  <a:gs pos="100000">
                    <a:srgbClr val="0066C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1756" tIns="41756" rIns="41756" bIns="41756" numCol="1" anchor="ctr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03" name="Shape"/>
              <p:cNvSpPr/>
              <p:nvPr/>
            </p:nvSpPr>
            <p:spPr>
              <a:xfrm>
                <a:off x="6037074" y="0"/>
                <a:ext cx="1024342" cy="682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10440"/>
                    </a:moveTo>
                    <a:lnTo>
                      <a:pt x="21035" y="9058"/>
                    </a:lnTo>
                    <a:lnTo>
                      <a:pt x="19905" y="7712"/>
                    </a:lnTo>
                    <a:lnTo>
                      <a:pt x="18021" y="6361"/>
                    </a:lnTo>
                    <a:lnTo>
                      <a:pt x="15603" y="5040"/>
                    </a:lnTo>
                    <a:lnTo>
                      <a:pt x="12590" y="3748"/>
                    </a:lnTo>
                    <a:lnTo>
                      <a:pt x="9199" y="2462"/>
                    </a:lnTo>
                    <a:lnTo>
                      <a:pt x="5086" y="1201"/>
                    </a:lnTo>
                    <a:lnTo>
                      <a:pt x="377" y="0"/>
                    </a:lnTo>
                    <a:lnTo>
                      <a:pt x="0" y="0"/>
                    </a:lnTo>
                    <a:lnTo>
                      <a:pt x="4709" y="1201"/>
                    </a:lnTo>
                    <a:lnTo>
                      <a:pt x="8822" y="2462"/>
                    </a:lnTo>
                    <a:lnTo>
                      <a:pt x="12213" y="3748"/>
                    </a:lnTo>
                    <a:lnTo>
                      <a:pt x="15227" y="5040"/>
                    </a:lnTo>
                    <a:lnTo>
                      <a:pt x="17644" y="6361"/>
                    </a:lnTo>
                    <a:lnTo>
                      <a:pt x="19528" y="7712"/>
                    </a:lnTo>
                    <a:lnTo>
                      <a:pt x="20658" y="9058"/>
                    </a:lnTo>
                    <a:lnTo>
                      <a:pt x="21223" y="10440"/>
                    </a:lnTo>
                    <a:lnTo>
                      <a:pt x="21223" y="11851"/>
                    </a:lnTo>
                    <a:lnTo>
                      <a:pt x="20658" y="13262"/>
                    </a:lnTo>
                    <a:lnTo>
                      <a:pt x="19340" y="14669"/>
                    </a:lnTo>
                    <a:lnTo>
                      <a:pt x="17456" y="16080"/>
                    </a:lnTo>
                    <a:lnTo>
                      <a:pt x="14850" y="17491"/>
                    </a:lnTo>
                    <a:lnTo>
                      <a:pt x="11648" y="18903"/>
                    </a:lnTo>
                    <a:lnTo>
                      <a:pt x="7880" y="20249"/>
                    </a:lnTo>
                    <a:lnTo>
                      <a:pt x="3579" y="21600"/>
                    </a:lnTo>
                    <a:lnTo>
                      <a:pt x="3956" y="21600"/>
                    </a:lnTo>
                    <a:lnTo>
                      <a:pt x="8257" y="20249"/>
                    </a:lnTo>
                    <a:lnTo>
                      <a:pt x="12024" y="18903"/>
                    </a:lnTo>
                    <a:lnTo>
                      <a:pt x="15227" y="17491"/>
                    </a:lnTo>
                    <a:lnTo>
                      <a:pt x="17833" y="16110"/>
                    </a:lnTo>
                    <a:lnTo>
                      <a:pt x="19716" y="14699"/>
                    </a:lnTo>
                    <a:lnTo>
                      <a:pt x="21035" y="13292"/>
                    </a:lnTo>
                    <a:lnTo>
                      <a:pt x="21600" y="11851"/>
                    </a:lnTo>
                    <a:lnTo>
                      <a:pt x="21600" y="1044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4488"/>
                  </a:gs>
                  <a:gs pos="100000">
                    <a:srgbClr val="0066C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1756" tIns="41756" rIns="41756" bIns="41756" numCol="1" anchor="ctr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04" name="Shape"/>
              <p:cNvSpPr/>
              <p:nvPr/>
            </p:nvSpPr>
            <p:spPr>
              <a:xfrm>
                <a:off x="6458434" y="0"/>
                <a:ext cx="1290235" cy="682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449" y="10650"/>
                    </a:moveTo>
                    <a:lnTo>
                      <a:pt x="20847" y="9178"/>
                    </a:lnTo>
                    <a:lnTo>
                      <a:pt x="20270" y="8428"/>
                    </a:lnTo>
                    <a:lnTo>
                      <a:pt x="19668" y="7712"/>
                    </a:lnTo>
                    <a:lnTo>
                      <a:pt x="17862" y="6271"/>
                    </a:lnTo>
                    <a:lnTo>
                      <a:pt x="16658" y="5580"/>
                    </a:lnTo>
                    <a:lnTo>
                      <a:pt x="15303" y="4890"/>
                    </a:lnTo>
                    <a:lnTo>
                      <a:pt x="12318" y="3598"/>
                    </a:lnTo>
                    <a:lnTo>
                      <a:pt x="8856" y="2342"/>
                    </a:lnTo>
                    <a:lnTo>
                      <a:pt x="4817" y="1141"/>
                    </a:lnTo>
                    <a:lnTo>
                      <a:pt x="301" y="0"/>
                    </a:lnTo>
                    <a:lnTo>
                      <a:pt x="0" y="0"/>
                    </a:lnTo>
                    <a:lnTo>
                      <a:pt x="4516" y="1141"/>
                    </a:lnTo>
                    <a:lnTo>
                      <a:pt x="8555" y="2342"/>
                    </a:lnTo>
                    <a:lnTo>
                      <a:pt x="12017" y="3598"/>
                    </a:lnTo>
                    <a:lnTo>
                      <a:pt x="15002" y="4920"/>
                    </a:lnTo>
                    <a:lnTo>
                      <a:pt x="16357" y="5610"/>
                    </a:lnTo>
                    <a:lnTo>
                      <a:pt x="17561" y="6301"/>
                    </a:lnTo>
                    <a:lnTo>
                      <a:pt x="19367" y="7742"/>
                    </a:lnTo>
                    <a:lnTo>
                      <a:pt x="20120" y="8458"/>
                    </a:lnTo>
                    <a:lnTo>
                      <a:pt x="20546" y="9178"/>
                    </a:lnTo>
                    <a:lnTo>
                      <a:pt x="20998" y="9929"/>
                    </a:lnTo>
                    <a:lnTo>
                      <a:pt x="21148" y="10650"/>
                    </a:lnTo>
                    <a:lnTo>
                      <a:pt x="21299" y="11401"/>
                    </a:lnTo>
                    <a:lnTo>
                      <a:pt x="21148" y="12151"/>
                    </a:lnTo>
                    <a:lnTo>
                      <a:pt x="20847" y="12872"/>
                    </a:lnTo>
                    <a:lnTo>
                      <a:pt x="20546" y="13618"/>
                    </a:lnTo>
                    <a:lnTo>
                      <a:pt x="19969" y="14338"/>
                    </a:lnTo>
                    <a:lnTo>
                      <a:pt x="19217" y="15089"/>
                    </a:lnTo>
                    <a:lnTo>
                      <a:pt x="17109" y="16530"/>
                    </a:lnTo>
                    <a:lnTo>
                      <a:pt x="14701" y="17852"/>
                    </a:lnTo>
                    <a:lnTo>
                      <a:pt x="11866" y="19138"/>
                    </a:lnTo>
                    <a:lnTo>
                      <a:pt x="8404" y="20399"/>
                    </a:lnTo>
                    <a:lnTo>
                      <a:pt x="4516" y="21600"/>
                    </a:lnTo>
                    <a:lnTo>
                      <a:pt x="4817" y="21600"/>
                    </a:lnTo>
                    <a:lnTo>
                      <a:pt x="8705" y="20399"/>
                    </a:lnTo>
                    <a:lnTo>
                      <a:pt x="12167" y="19138"/>
                    </a:lnTo>
                    <a:lnTo>
                      <a:pt x="15002" y="17882"/>
                    </a:lnTo>
                    <a:lnTo>
                      <a:pt x="17410" y="16560"/>
                    </a:lnTo>
                    <a:lnTo>
                      <a:pt x="19518" y="15119"/>
                    </a:lnTo>
                    <a:lnTo>
                      <a:pt x="20270" y="14368"/>
                    </a:lnTo>
                    <a:lnTo>
                      <a:pt x="20847" y="13648"/>
                    </a:lnTo>
                    <a:lnTo>
                      <a:pt x="21148" y="12902"/>
                    </a:lnTo>
                    <a:lnTo>
                      <a:pt x="21449" y="12151"/>
                    </a:lnTo>
                    <a:lnTo>
                      <a:pt x="21600" y="11401"/>
                    </a:lnTo>
                    <a:lnTo>
                      <a:pt x="21449" y="1065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4488"/>
                  </a:gs>
                  <a:gs pos="100000">
                    <a:srgbClr val="0066C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1756" tIns="41756" rIns="41756" bIns="41756" numCol="1" anchor="ctr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05" name="Shape"/>
              <p:cNvSpPr/>
              <p:nvPr/>
            </p:nvSpPr>
            <p:spPr>
              <a:xfrm>
                <a:off x="3221225" y="0"/>
                <a:ext cx="200511" cy="682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609" y="9719"/>
                    </a:moveTo>
                    <a:lnTo>
                      <a:pt x="4349" y="8158"/>
                    </a:lnTo>
                    <a:lnTo>
                      <a:pt x="6089" y="6661"/>
                    </a:lnTo>
                    <a:lnTo>
                      <a:pt x="8553" y="5280"/>
                    </a:lnTo>
                    <a:lnTo>
                      <a:pt x="11162" y="3959"/>
                    </a:lnTo>
                    <a:lnTo>
                      <a:pt x="12032" y="3358"/>
                    </a:lnTo>
                    <a:lnTo>
                      <a:pt x="13772" y="2788"/>
                    </a:lnTo>
                    <a:lnTo>
                      <a:pt x="15511" y="2222"/>
                    </a:lnTo>
                    <a:lnTo>
                      <a:pt x="16381" y="1712"/>
                    </a:lnTo>
                    <a:lnTo>
                      <a:pt x="18121" y="1231"/>
                    </a:lnTo>
                    <a:lnTo>
                      <a:pt x="18991" y="781"/>
                    </a:lnTo>
                    <a:lnTo>
                      <a:pt x="20730" y="360"/>
                    </a:lnTo>
                    <a:lnTo>
                      <a:pt x="21600" y="0"/>
                    </a:lnTo>
                    <a:lnTo>
                      <a:pt x="19860" y="0"/>
                    </a:lnTo>
                    <a:lnTo>
                      <a:pt x="18991" y="360"/>
                    </a:lnTo>
                    <a:lnTo>
                      <a:pt x="17251" y="781"/>
                    </a:lnTo>
                    <a:lnTo>
                      <a:pt x="16381" y="1231"/>
                    </a:lnTo>
                    <a:lnTo>
                      <a:pt x="14642" y="1712"/>
                    </a:lnTo>
                    <a:lnTo>
                      <a:pt x="13772" y="2222"/>
                    </a:lnTo>
                    <a:lnTo>
                      <a:pt x="12032" y="2788"/>
                    </a:lnTo>
                    <a:lnTo>
                      <a:pt x="10293" y="3358"/>
                    </a:lnTo>
                    <a:lnTo>
                      <a:pt x="9423" y="3959"/>
                    </a:lnTo>
                    <a:lnTo>
                      <a:pt x="6958" y="5280"/>
                    </a:lnTo>
                    <a:lnTo>
                      <a:pt x="4349" y="6661"/>
                    </a:lnTo>
                    <a:lnTo>
                      <a:pt x="2609" y="8158"/>
                    </a:lnTo>
                    <a:lnTo>
                      <a:pt x="870" y="9719"/>
                    </a:lnTo>
                    <a:lnTo>
                      <a:pt x="0" y="11401"/>
                    </a:lnTo>
                    <a:lnTo>
                      <a:pt x="870" y="13022"/>
                    </a:lnTo>
                    <a:lnTo>
                      <a:pt x="1740" y="14609"/>
                    </a:lnTo>
                    <a:lnTo>
                      <a:pt x="3479" y="16110"/>
                    </a:lnTo>
                    <a:lnTo>
                      <a:pt x="5219" y="17581"/>
                    </a:lnTo>
                    <a:lnTo>
                      <a:pt x="8553" y="18988"/>
                    </a:lnTo>
                    <a:lnTo>
                      <a:pt x="12902" y="20309"/>
                    </a:lnTo>
                    <a:lnTo>
                      <a:pt x="18121" y="21600"/>
                    </a:lnTo>
                    <a:lnTo>
                      <a:pt x="19860" y="21600"/>
                    </a:lnTo>
                    <a:lnTo>
                      <a:pt x="14642" y="20309"/>
                    </a:lnTo>
                    <a:lnTo>
                      <a:pt x="10293" y="18988"/>
                    </a:lnTo>
                    <a:lnTo>
                      <a:pt x="6958" y="17581"/>
                    </a:lnTo>
                    <a:lnTo>
                      <a:pt x="5219" y="16140"/>
                    </a:lnTo>
                    <a:lnTo>
                      <a:pt x="3479" y="14609"/>
                    </a:lnTo>
                    <a:lnTo>
                      <a:pt x="2609" y="13052"/>
                    </a:lnTo>
                    <a:lnTo>
                      <a:pt x="1740" y="11401"/>
                    </a:lnTo>
                    <a:lnTo>
                      <a:pt x="2609" y="97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4488"/>
                  </a:gs>
                  <a:gs pos="100000">
                    <a:srgbClr val="0066C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1756" tIns="41756" rIns="41756" bIns="41756" numCol="1" anchor="ctr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06" name="Shape"/>
              <p:cNvSpPr/>
              <p:nvPr/>
            </p:nvSpPr>
            <p:spPr>
              <a:xfrm>
                <a:off x="2561579" y="0"/>
                <a:ext cx="430079" cy="682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300" y="10320"/>
                    </a:moveTo>
                    <a:lnTo>
                      <a:pt x="2167" y="8758"/>
                    </a:lnTo>
                    <a:lnTo>
                      <a:pt x="3901" y="7262"/>
                    </a:lnTo>
                    <a:lnTo>
                      <a:pt x="6068" y="5850"/>
                    </a:lnTo>
                    <a:lnTo>
                      <a:pt x="9102" y="4499"/>
                    </a:lnTo>
                    <a:lnTo>
                      <a:pt x="11703" y="3208"/>
                    </a:lnTo>
                    <a:lnTo>
                      <a:pt x="15098" y="2042"/>
                    </a:lnTo>
                    <a:lnTo>
                      <a:pt x="18132" y="961"/>
                    </a:lnTo>
                    <a:lnTo>
                      <a:pt x="21600" y="0"/>
                    </a:lnTo>
                    <a:lnTo>
                      <a:pt x="20733" y="0"/>
                    </a:lnTo>
                    <a:lnTo>
                      <a:pt x="17266" y="961"/>
                    </a:lnTo>
                    <a:lnTo>
                      <a:pt x="14304" y="2042"/>
                    </a:lnTo>
                    <a:lnTo>
                      <a:pt x="11270" y="3208"/>
                    </a:lnTo>
                    <a:lnTo>
                      <a:pt x="8235" y="4499"/>
                    </a:lnTo>
                    <a:lnTo>
                      <a:pt x="5635" y="5850"/>
                    </a:lnTo>
                    <a:lnTo>
                      <a:pt x="3468" y="7262"/>
                    </a:lnTo>
                    <a:lnTo>
                      <a:pt x="1734" y="8758"/>
                    </a:lnTo>
                    <a:lnTo>
                      <a:pt x="433" y="10320"/>
                    </a:lnTo>
                    <a:lnTo>
                      <a:pt x="0" y="11881"/>
                    </a:lnTo>
                    <a:lnTo>
                      <a:pt x="867" y="13382"/>
                    </a:lnTo>
                    <a:lnTo>
                      <a:pt x="2167" y="14879"/>
                    </a:lnTo>
                    <a:lnTo>
                      <a:pt x="3901" y="16290"/>
                    </a:lnTo>
                    <a:lnTo>
                      <a:pt x="6935" y="17701"/>
                    </a:lnTo>
                    <a:lnTo>
                      <a:pt x="10403" y="19048"/>
                    </a:lnTo>
                    <a:lnTo>
                      <a:pt x="14665" y="20339"/>
                    </a:lnTo>
                    <a:lnTo>
                      <a:pt x="19866" y="21600"/>
                    </a:lnTo>
                    <a:lnTo>
                      <a:pt x="20733" y="21600"/>
                    </a:lnTo>
                    <a:lnTo>
                      <a:pt x="15532" y="20339"/>
                    </a:lnTo>
                    <a:lnTo>
                      <a:pt x="11270" y="19048"/>
                    </a:lnTo>
                    <a:lnTo>
                      <a:pt x="7802" y="17701"/>
                    </a:lnTo>
                    <a:lnTo>
                      <a:pt x="4768" y="16320"/>
                    </a:lnTo>
                    <a:lnTo>
                      <a:pt x="3034" y="14879"/>
                    </a:lnTo>
                    <a:lnTo>
                      <a:pt x="1734" y="13412"/>
                    </a:lnTo>
                    <a:lnTo>
                      <a:pt x="867" y="11881"/>
                    </a:lnTo>
                    <a:lnTo>
                      <a:pt x="1300" y="1032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4488"/>
                  </a:gs>
                  <a:gs pos="100000">
                    <a:srgbClr val="0066C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1756" tIns="41756" rIns="41756" bIns="41756" numCol="1" anchor="ctr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07" name="Shape"/>
              <p:cNvSpPr/>
              <p:nvPr/>
            </p:nvSpPr>
            <p:spPr>
              <a:xfrm>
                <a:off x="1949880" y="0"/>
                <a:ext cx="620418" cy="682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20989" y="0"/>
                    </a:lnTo>
                    <a:lnTo>
                      <a:pt x="16098" y="1111"/>
                    </a:lnTo>
                    <a:lnTo>
                      <a:pt x="12175" y="2312"/>
                    </a:lnTo>
                    <a:lnTo>
                      <a:pt x="8508" y="3538"/>
                    </a:lnTo>
                    <a:lnTo>
                      <a:pt x="5451" y="4859"/>
                    </a:lnTo>
                    <a:lnTo>
                      <a:pt x="3311" y="6241"/>
                    </a:lnTo>
                    <a:lnTo>
                      <a:pt x="1477" y="7652"/>
                    </a:lnTo>
                    <a:lnTo>
                      <a:pt x="306" y="9118"/>
                    </a:lnTo>
                    <a:lnTo>
                      <a:pt x="0" y="10620"/>
                    </a:lnTo>
                    <a:lnTo>
                      <a:pt x="306" y="12031"/>
                    </a:lnTo>
                    <a:lnTo>
                      <a:pt x="1223" y="13442"/>
                    </a:lnTo>
                    <a:lnTo>
                      <a:pt x="2394" y="14819"/>
                    </a:lnTo>
                    <a:lnTo>
                      <a:pt x="4534" y="16230"/>
                    </a:lnTo>
                    <a:lnTo>
                      <a:pt x="6979" y="17611"/>
                    </a:lnTo>
                    <a:lnTo>
                      <a:pt x="10036" y="18958"/>
                    </a:lnTo>
                    <a:lnTo>
                      <a:pt x="13704" y="20309"/>
                    </a:lnTo>
                    <a:lnTo>
                      <a:pt x="17626" y="21600"/>
                    </a:lnTo>
                    <a:lnTo>
                      <a:pt x="18238" y="21600"/>
                    </a:lnTo>
                    <a:lnTo>
                      <a:pt x="14315" y="20309"/>
                    </a:lnTo>
                    <a:lnTo>
                      <a:pt x="10647" y="18958"/>
                    </a:lnTo>
                    <a:lnTo>
                      <a:pt x="7591" y="17611"/>
                    </a:lnTo>
                    <a:lnTo>
                      <a:pt x="5145" y="16230"/>
                    </a:lnTo>
                    <a:lnTo>
                      <a:pt x="3006" y="14819"/>
                    </a:lnTo>
                    <a:lnTo>
                      <a:pt x="1783" y="13442"/>
                    </a:lnTo>
                    <a:lnTo>
                      <a:pt x="917" y="12031"/>
                    </a:lnTo>
                    <a:lnTo>
                      <a:pt x="611" y="10620"/>
                    </a:lnTo>
                    <a:lnTo>
                      <a:pt x="917" y="9118"/>
                    </a:lnTo>
                    <a:lnTo>
                      <a:pt x="2089" y="7652"/>
                    </a:lnTo>
                    <a:lnTo>
                      <a:pt x="3617" y="6241"/>
                    </a:lnTo>
                    <a:lnTo>
                      <a:pt x="6062" y="4859"/>
                    </a:lnTo>
                    <a:lnTo>
                      <a:pt x="9119" y="3538"/>
                    </a:lnTo>
                    <a:lnTo>
                      <a:pt x="12481" y="2312"/>
                    </a:lnTo>
                    <a:lnTo>
                      <a:pt x="16709" y="1111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4488"/>
                  </a:gs>
                  <a:gs pos="100000">
                    <a:srgbClr val="0066C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1756" tIns="41756" rIns="41756" bIns="41756" numCol="1" anchor="ctr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08" name="Shape"/>
              <p:cNvSpPr/>
              <p:nvPr/>
            </p:nvSpPr>
            <p:spPr>
              <a:xfrm>
                <a:off x="1281516" y="0"/>
                <a:ext cx="849986" cy="682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452" y="10740"/>
                    </a:moveTo>
                    <a:lnTo>
                      <a:pt x="903" y="9239"/>
                    </a:lnTo>
                    <a:lnTo>
                      <a:pt x="2032" y="7802"/>
                    </a:lnTo>
                    <a:lnTo>
                      <a:pt x="3613" y="6391"/>
                    </a:lnTo>
                    <a:lnTo>
                      <a:pt x="6096" y="5010"/>
                    </a:lnTo>
                    <a:lnTo>
                      <a:pt x="8994" y="3658"/>
                    </a:lnTo>
                    <a:lnTo>
                      <a:pt x="12606" y="2402"/>
                    </a:lnTo>
                    <a:lnTo>
                      <a:pt x="16896" y="1171"/>
                    </a:lnTo>
                    <a:lnTo>
                      <a:pt x="21600" y="0"/>
                    </a:lnTo>
                    <a:lnTo>
                      <a:pt x="21148" y="0"/>
                    </a:lnTo>
                    <a:lnTo>
                      <a:pt x="16445" y="1171"/>
                    </a:lnTo>
                    <a:lnTo>
                      <a:pt x="12155" y="2402"/>
                    </a:lnTo>
                    <a:lnTo>
                      <a:pt x="8542" y="3688"/>
                    </a:lnTo>
                    <a:lnTo>
                      <a:pt x="5645" y="5010"/>
                    </a:lnTo>
                    <a:lnTo>
                      <a:pt x="3161" y="6391"/>
                    </a:lnTo>
                    <a:lnTo>
                      <a:pt x="1580" y="7802"/>
                    </a:lnTo>
                    <a:lnTo>
                      <a:pt x="452" y="9269"/>
                    </a:lnTo>
                    <a:lnTo>
                      <a:pt x="0" y="10740"/>
                    </a:lnTo>
                    <a:lnTo>
                      <a:pt x="226" y="12181"/>
                    </a:lnTo>
                    <a:lnTo>
                      <a:pt x="1129" y="13588"/>
                    </a:lnTo>
                    <a:lnTo>
                      <a:pt x="2484" y="14999"/>
                    </a:lnTo>
                    <a:lnTo>
                      <a:pt x="4516" y="16380"/>
                    </a:lnTo>
                    <a:lnTo>
                      <a:pt x="7187" y="17761"/>
                    </a:lnTo>
                    <a:lnTo>
                      <a:pt x="10348" y="19078"/>
                    </a:lnTo>
                    <a:lnTo>
                      <a:pt x="13961" y="20369"/>
                    </a:lnTo>
                    <a:lnTo>
                      <a:pt x="18213" y="21600"/>
                    </a:lnTo>
                    <a:lnTo>
                      <a:pt x="18665" y="21600"/>
                    </a:lnTo>
                    <a:lnTo>
                      <a:pt x="14413" y="20369"/>
                    </a:lnTo>
                    <a:lnTo>
                      <a:pt x="10800" y="19078"/>
                    </a:lnTo>
                    <a:lnTo>
                      <a:pt x="7639" y="17761"/>
                    </a:lnTo>
                    <a:lnTo>
                      <a:pt x="4967" y="16380"/>
                    </a:lnTo>
                    <a:lnTo>
                      <a:pt x="2935" y="14999"/>
                    </a:lnTo>
                    <a:lnTo>
                      <a:pt x="1580" y="13588"/>
                    </a:lnTo>
                    <a:lnTo>
                      <a:pt x="677" y="12181"/>
                    </a:lnTo>
                    <a:lnTo>
                      <a:pt x="452" y="1074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4488"/>
                  </a:gs>
                  <a:gs pos="100000">
                    <a:srgbClr val="0066C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1756" tIns="41756" rIns="41756" bIns="41756" numCol="1" anchor="ctr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09" name="Shape"/>
              <p:cNvSpPr/>
              <p:nvPr/>
            </p:nvSpPr>
            <p:spPr>
              <a:xfrm>
                <a:off x="632040" y="0"/>
                <a:ext cx="1096990" cy="682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353" y="10500"/>
                    </a:moveTo>
                    <a:lnTo>
                      <a:pt x="852" y="8998"/>
                    </a:lnTo>
                    <a:lnTo>
                      <a:pt x="2087" y="7532"/>
                    </a:lnTo>
                    <a:lnTo>
                      <a:pt x="3850" y="6121"/>
                    </a:lnTo>
                    <a:lnTo>
                      <a:pt x="6318" y="4709"/>
                    </a:lnTo>
                    <a:lnTo>
                      <a:pt x="9287" y="3448"/>
                    </a:lnTo>
                    <a:lnTo>
                      <a:pt x="12989" y="2222"/>
                    </a:lnTo>
                    <a:lnTo>
                      <a:pt x="17045" y="1081"/>
                    </a:lnTo>
                    <a:lnTo>
                      <a:pt x="21600" y="0"/>
                    </a:lnTo>
                    <a:lnTo>
                      <a:pt x="21247" y="0"/>
                    </a:lnTo>
                    <a:lnTo>
                      <a:pt x="16692" y="1051"/>
                    </a:lnTo>
                    <a:lnTo>
                      <a:pt x="12637" y="2192"/>
                    </a:lnTo>
                    <a:lnTo>
                      <a:pt x="9140" y="3418"/>
                    </a:lnTo>
                    <a:lnTo>
                      <a:pt x="6142" y="4709"/>
                    </a:lnTo>
                    <a:lnTo>
                      <a:pt x="3673" y="6091"/>
                    </a:lnTo>
                    <a:lnTo>
                      <a:pt x="1734" y="7532"/>
                    </a:lnTo>
                    <a:lnTo>
                      <a:pt x="529" y="8998"/>
                    </a:lnTo>
                    <a:lnTo>
                      <a:pt x="0" y="10500"/>
                    </a:lnTo>
                    <a:lnTo>
                      <a:pt x="176" y="12031"/>
                    </a:lnTo>
                    <a:lnTo>
                      <a:pt x="852" y="13558"/>
                    </a:lnTo>
                    <a:lnTo>
                      <a:pt x="2263" y="15089"/>
                    </a:lnTo>
                    <a:lnTo>
                      <a:pt x="4379" y="16590"/>
                    </a:lnTo>
                    <a:lnTo>
                      <a:pt x="6671" y="17882"/>
                    </a:lnTo>
                    <a:lnTo>
                      <a:pt x="9287" y="19138"/>
                    </a:lnTo>
                    <a:lnTo>
                      <a:pt x="12460" y="20399"/>
                    </a:lnTo>
                    <a:lnTo>
                      <a:pt x="15987" y="21600"/>
                    </a:lnTo>
                    <a:lnTo>
                      <a:pt x="16340" y="21600"/>
                    </a:lnTo>
                    <a:lnTo>
                      <a:pt x="12813" y="20399"/>
                    </a:lnTo>
                    <a:lnTo>
                      <a:pt x="9639" y="19138"/>
                    </a:lnTo>
                    <a:lnTo>
                      <a:pt x="7024" y="17882"/>
                    </a:lnTo>
                    <a:lnTo>
                      <a:pt x="4731" y="16590"/>
                    </a:lnTo>
                    <a:lnTo>
                      <a:pt x="2616" y="15089"/>
                    </a:lnTo>
                    <a:lnTo>
                      <a:pt x="1205" y="13558"/>
                    </a:lnTo>
                    <a:lnTo>
                      <a:pt x="529" y="12031"/>
                    </a:lnTo>
                    <a:lnTo>
                      <a:pt x="353" y="1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4488"/>
                  </a:gs>
                  <a:gs pos="100000">
                    <a:srgbClr val="0066C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1756" tIns="41756" rIns="41756" bIns="41756" numCol="1" anchor="ctr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10" name="Shape"/>
              <p:cNvSpPr/>
              <p:nvPr/>
            </p:nvSpPr>
            <p:spPr>
              <a:xfrm>
                <a:off x="0" y="0"/>
                <a:ext cx="1253910" cy="68274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465" y="9749"/>
                    </a:moveTo>
                    <a:lnTo>
                      <a:pt x="1239" y="8548"/>
                    </a:lnTo>
                    <a:lnTo>
                      <a:pt x="2477" y="7382"/>
                    </a:lnTo>
                    <a:lnTo>
                      <a:pt x="4155" y="6181"/>
                    </a:lnTo>
                    <a:lnTo>
                      <a:pt x="6477" y="4980"/>
                    </a:lnTo>
                    <a:lnTo>
                      <a:pt x="9419" y="3778"/>
                    </a:lnTo>
                    <a:lnTo>
                      <a:pt x="12800" y="2552"/>
                    </a:lnTo>
                    <a:lnTo>
                      <a:pt x="16981" y="1291"/>
                    </a:lnTo>
                    <a:lnTo>
                      <a:pt x="19123" y="661"/>
                    </a:lnTo>
                    <a:lnTo>
                      <a:pt x="21600" y="0"/>
                    </a:lnTo>
                    <a:lnTo>
                      <a:pt x="21290" y="0"/>
                    </a:lnTo>
                    <a:lnTo>
                      <a:pt x="18813" y="661"/>
                    </a:lnTo>
                    <a:lnTo>
                      <a:pt x="16516" y="1291"/>
                    </a:lnTo>
                    <a:lnTo>
                      <a:pt x="12490" y="2552"/>
                    </a:lnTo>
                    <a:lnTo>
                      <a:pt x="9110" y="3778"/>
                    </a:lnTo>
                    <a:lnTo>
                      <a:pt x="6168" y="4980"/>
                    </a:lnTo>
                    <a:lnTo>
                      <a:pt x="3871" y="6181"/>
                    </a:lnTo>
                    <a:lnTo>
                      <a:pt x="2168" y="7352"/>
                    </a:lnTo>
                    <a:lnTo>
                      <a:pt x="929" y="8518"/>
                    </a:lnTo>
                    <a:lnTo>
                      <a:pt x="155" y="9719"/>
                    </a:lnTo>
                    <a:lnTo>
                      <a:pt x="0" y="11010"/>
                    </a:lnTo>
                    <a:lnTo>
                      <a:pt x="310" y="12361"/>
                    </a:lnTo>
                    <a:lnTo>
                      <a:pt x="1239" y="13708"/>
                    </a:lnTo>
                    <a:lnTo>
                      <a:pt x="2942" y="15149"/>
                    </a:lnTo>
                    <a:lnTo>
                      <a:pt x="3871" y="15870"/>
                    </a:lnTo>
                    <a:lnTo>
                      <a:pt x="5084" y="16620"/>
                    </a:lnTo>
                    <a:lnTo>
                      <a:pt x="6323" y="17401"/>
                    </a:lnTo>
                    <a:lnTo>
                      <a:pt x="7871" y="18212"/>
                    </a:lnTo>
                    <a:lnTo>
                      <a:pt x="9419" y="19018"/>
                    </a:lnTo>
                    <a:lnTo>
                      <a:pt x="11277" y="19858"/>
                    </a:lnTo>
                    <a:lnTo>
                      <a:pt x="13110" y="20699"/>
                    </a:lnTo>
                    <a:lnTo>
                      <a:pt x="15277" y="21600"/>
                    </a:lnTo>
                    <a:lnTo>
                      <a:pt x="15587" y="21600"/>
                    </a:lnTo>
                    <a:lnTo>
                      <a:pt x="13419" y="20699"/>
                    </a:lnTo>
                    <a:lnTo>
                      <a:pt x="11561" y="19858"/>
                    </a:lnTo>
                    <a:lnTo>
                      <a:pt x="9729" y="19018"/>
                    </a:lnTo>
                    <a:lnTo>
                      <a:pt x="8181" y="18212"/>
                    </a:lnTo>
                    <a:lnTo>
                      <a:pt x="6632" y="17401"/>
                    </a:lnTo>
                    <a:lnTo>
                      <a:pt x="5394" y="16650"/>
                    </a:lnTo>
                    <a:lnTo>
                      <a:pt x="4155" y="15870"/>
                    </a:lnTo>
                    <a:lnTo>
                      <a:pt x="3252" y="15149"/>
                    </a:lnTo>
                    <a:lnTo>
                      <a:pt x="1548" y="13708"/>
                    </a:lnTo>
                    <a:lnTo>
                      <a:pt x="619" y="12361"/>
                    </a:lnTo>
                    <a:lnTo>
                      <a:pt x="310" y="11040"/>
                    </a:lnTo>
                    <a:lnTo>
                      <a:pt x="465" y="974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4488"/>
                  </a:gs>
                  <a:gs pos="100000">
                    <a:srgbClr val="0066CC"/>
                  </a:gs>
                </a:gsLst>
                <a:lin ang="162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1756" tIns="41756" rIns="41756" bIns="41756" numCol="1" anchor="ctr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  <p:sp>
          <p:nvSpPr>
            <p:cNvPr id="212" name="Shape"/>
            <p:cNvSpPr/>
            <p:nvPr/>
          </p:nvSpPr>
          <p:spPr>
            <a:xfrm>
              <a:off x="7264" y="4607355"/>
              <a:ext cx="896481" cy="2220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4"/>
                  </a:moveTo>
                  <a:lnTo>
                    <a:pt x="1502" y="3480"/>
                  </a:lnTo>
                  <a:lnTo>
                    <a:pt x="3433" y="6137"/>
                  </a:lnTo>
                  <a:lnTo>
                    <a:pt x="5758" y="8793"/>
                  </a:lnTo>
                  <a:lnTo>
                    <a:pt x="8118" y="11357"/>
                  </a:lnTo>
                  <a:lnTo>
                    <a:pt x="10907" y="13998"/>
                  </a:lnTo>
                  <a:lnTo>
                    <a:pt x="13911" y="16563"/>
                  </a:lnTo>
                  <a:lnTo>
                    <a:pt x="17309" y="19127"/>
                  </a:lnTo>
                  <a:lnTo>
                    <a:pt x="20956" y="21600"/>
                  </a:lnTo>
                  <a:lnTo>
                    <a:pt x="21600" y="21600"/>
                  </a:lnTo>
                  <a:lnTo>
                    <a:pt x="17738" y="19035"/>
                  </a:lnTo>
                  <a:lnTo>
                    <a:pt x="14340" y="16379"/>
                  </a:lnTo>
                  <a:lnTo>
                    <a:pt x="11122" y="13723"/>
                  </a:lnTo>
                  <a:lnTo>
                    <a:pt x="8332" y="10991"/>
                  </a:lnTo>
                  <a:lnTo>
                    <a:pt x="5758" y="8335"/>
                  </a:lnTo>
                  <a:lnTo>
                    <a:pt x="3648" y="5587"/>
                  </a:lnTo>
                  <a:lnTo>
                    <a:pt x="1717" y="2748"/>
                  </a:lnTo>
                  <a:lnTo>
                    <a:pt x="0" y="0"/>
                  </a:lnTo>
                  <a:lnTo>
                    <a:pt x="0" y="82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2448"/>
                </a:gs>
                <a:gs pos="100000">
                  <a:srgbClr val="003B76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1756" tIns="41756" rIns="41756" bIns="41756" numCol="1" anchor="ctr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3" name="Shape"/>
            <p:cNvSpPr/>
            <p:nvPr/>
          </p:nvSpPr>
          <p:spPr>
            <a:xfrm>
              <a:off x="7264" y="6178011"/>
              <a:ext cx="319654" cy="648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21"/>
                  </a:moveTo>
                  <a:lnTo>
                    <a:pt x="10277" y="12169"/>
                  </a:lnTo>
                  <a:lnTo>
                    <a:pt x="20458" y="21600"/>
                  </a:lnTo>
                  <a:lnTo>
                    <a:pt x="21600" y="21600"/>
                  </a:lnTo>
                  <a:lnTo>
                    <a:pt x="15891" y="16732"/>
                  </a:lnTo>
                  <a:lnTo>
                    <a:pt x="10848" y="11256"/>
                  </a:lnTo>
                  <a:lnTo>
                    <a:pt x="0" y="0"/>
                  </a:lnTo>
                  <a:lnTo>
                    <a:pt x="0" y="152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2448"/>
                </a:gs>
                <a:gs pos="100000">
                  <a:srgbClr val="003B76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1756" tIns="41756" rIns="41756" bIns="41756" numCol="1" anchor="ctr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4" name="Shape"/>
            <p:cNvSpPr/>
            <p:nvPr/>
          </p:nvSpPr>
          <p:spPr>
            <a:xfrm>
              <a:off x="7283718" y="0"/>
              <a:ext cx="1473309" cy="2808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20802"/>
                  </a:lnTo>
                  <a:lnTo>
                    <a:pt x="21336" y="20149"/>
                  </a:lnTo>
                  <a:lnTo>
                    <a:pt x="21072" y="19508"/>
                  </a:lnTo>
                  <a:lnTo>
                    <a:pt x="19486" y="16460"/>
                  </a:lnTo>
                  <a:lnTo>
                    <a:pt x="17527" y="13557"/>
                  </a:lnTo>
                  <a:lnTo>
                    <a:pt x="15017" y="10873"/>
                  </a:lnTo>
                  <a:lnTo>
                    <a:pt x="12374" y="8333"/>
                  </a:lnTo>
                  <a:lnTo>
                    <a:pt x="9490" y="6023"/>
                  </a:lnTo>
                  <a:lnTo>
                    <a:pt x="6451" y="3846"/>
                  </a:lnTo>
                  <a:lnTo>
                    <a:pt x="3303" y="1814"/>
                  </a:lnTo>
                  <a:lnTo>
                    <a:pt x="264" y="0"/>
                  </a:lnTo>
                  <a:lnTo>
                    <a:pt x="0" y="0"/>
                  </a:lnTo>
                  <a:lnTo>
                    <a:pt x="3039" y="1814"/>
                  </a:lnTo>
                  <a:lnTo>
                    <a:pt x="6055" y="3846"/>
                  </a:lnTo>
                  <a:lnTo>
                    <a:pt x="9094" y="6023"/>
                  </a:lnTo>
                  <a:lnTo>
                    <a:pt x="12000" y="8333"/>
                  </a:lnTo>
                  <a:lnTo>
                    <a:pt x="14752" y="10873"/>
                  </a:lnTo>
                  <a:lnTo>
                    <a:pt x="17130" y="13557"/>
                  </a:lnTo>
                  <a:lnTo>
                    <a:pt x="19222" y="16460"/>
                  </a:lnTo>
                  <a:lnTo>
                    <a:pt x="20015" y="17984"/>
                  </a:lnTo>
                  <a:lnTo>
                    <a:pt x="20807" y="19580"/>
                  </a:lnTo>
                  <a:lnTo>
                    <a:pt x="21204" y="20584"/>
                  </a:lnTo>
                  <a:lnTo>
                    <a:pt x="2160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0C0"/>
                </a:gs>
                <a:gs pos="100000">
                  <a:srgbClr val="0066CC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1756" tIns="41756" rIns="41756" bIns="41756" numCol="1" anchor="ctr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5" name="Shape"/>
            <p:cNvSpPr/>
            <p:nvPr/>
          </p:nvSpPr>
          <p:spPr>
            <a:xfrm>
              <a:off x="7687643" y="0"/>
              <a:ext cx="1069384" cy="1314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20987"/>
                  </a:lnTo>
                  <a:lnTo>
                    <a:pt x="17292" y="15465"/>
                  </a:lnTo>
                  <a:lnTo>
                    <a:pt x="12231" y="10123"/>
                  </a:lnTo>
                  <a:lnTo>
                    <a:pt x="6658" y="4908"/>
                  </a:lnTo>
                  <a:lnTo>
                    <a:pt x="512" y="0"/>
                  </a:lnTo>
                  <a:lnTo>
                    <a:pt x="0" y="0"/>
                  </a:lnTo>
                  <a:lnTo>
                    <a:pt x="6296" y="5061"/>
                  </a:lnTo>
                  <a:lnTo>
                    <a:pt x="12050" y="10429"/>
                  </a:lnTo>
                  <a:lnTo>
                    <a:pt x="17111" y="15925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66CC"/>
            </a:solidFill>
            <a:ln w="12700" cap="flat">
              <a:noFill/>
              <a:miter lim="400000"/>
            </a:ln>
            <a:effectLst/>
          </p:spPr>
          <p:txBody>
            <a:bodyPr wrap="square" lIns="41756" tIns="41756" rIns="41756" bIns="41756" numCol="1" anchor="ctr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6" name="Shape"/>
            <p:cNvSpPr/>
            <p:nvPr/>
          </p:nvSpPr>
          <p:spPr>
            <a:xfrm>
              <a:off x="8162763" y="0"/>
              <a:ext cx="594264" cy="630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20661"/>
                  </a:lnTo>
                  <a:lnTo>
                    <a:pt x="11782" y="10017"/>
                  </a:lnTo>
                  <a:lnTo>
                    <a:pt x="637" y="0"/>
                  </a:lnTo>
                  <a:lnTo>
                    <a:pt x="0" y="0"/>
                  </a:lnTo>
                  <a:lnTo>
                    <a:pt x="11463" y="10643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66CC"/>
            </a:solidFill>
            <a:ln w="12700" cap="flat">
              <a:noFill/>
              <a:miter lim="400000"/>
            </a:ln>
            <a:effectLst/>
          </p:spPr>
          <p:txBody>
            <a:bodyPr wrap="square" lIns="41756" tIns="41756" rIns="41756" bIns="41756" numCol="1" anchor="ctr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7" name="Shape"/>
            <p:cNvSpPr/>
            <p:nvPr/>
          </p:nvSpPr>
          <p:spPr>
            <a:xfrm>
              <a:off x="7264" y="0"/>
              <a:ext cx="1281517" cy="2209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864"/>
                  </a:moveTo>
                  <a:lnTo>
                    <a:pt x="0" y="21600"/>
                  </a:lnTo>
                  <a:lnTo>
                    <a:pt x="1364" y="18565"/>
                  </a:lnTo>
                  <a:lnTo>
                    <a:pt x="3183" y="15529"/>
                  </a:lnTo>
                  <a:lnTo>
                    <a:pt x="5432" y="12678"/>
                  </a:lnTo>
                  <a:lnTo>
                    <a:pt x="7857" y="9919"/>
                  </a:lnTo>
                  <a:lnTo>
                    <a:pt x="10888" y="7266"/>
                  </a:lnTo>
                  <a:lnTo>
                    <a:pt x="14046" y="4783"/>
                  </a:lnTo>
                  <a:lnTo>
                    <a:pt x="17684" y="2300"/>
                  </a:lnTo>
                  <a:lnTo>
                    <a:pt x="21600" y="0"/>
                  </a:lnTo>
                  <a:lnTo>
                    <a:pt x="21145" y="0"/>
                  </a:lnTo>
                  <a:lnTo>
                    <a:pt x="17381" y="2208"/>
                  </a:lnTo>
                  <a:lnTo>
                    <a:pt x="13895" y="4599"/>
                  </a:lnTo>
                  <a:lnTo>
                    <a:pt x="10737" y="7082"/>
                  </a:lnTo>
                  <a:lnTo>
                    <a:pt x="7857" y="9643"/>
                  </a:lnTo>
                  <a:lnTo>
                    <a:pt x="5432" y="12310"/>
                  </a:lnTo>
                  <a:lnTo>
                    <a:pt x="3335" y="15069"/>
                  </a:lnTo>
                  <a:lnTo>
                    <a:pt x="1516" y="17921"/>
                  </a:lnTo>
                  <a:lnTo>
                    <a:pt x="0" y="2086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0C0"/>
                </a:gs>
                <a:gs pos="100000">
                  <a:srgbClr val="0066CC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1756" tIns="41756" rIns="41756" bIns="41756" numCol="1" anchor="ctr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8" name="Shape"/>
            <p:cNvSpPr/>
            <p:nvPr/>
          </p:nvSpPr>
          <p:spPr>
            <a:xfrm>
              <a:off x="7264" y="0"/>
              <a:ext cx="868875" cy="924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0937" y="0"/>
                  </a:lnTo>
                  <a:lnTo>
                    <a:pt x="15002" y="4760"/>
                  </a:lnTo>
                  <a:lnTo>
                    <a:pt x="9473" y="9736"/>
                  </a:lnTo>
                  <a:lnTo>
                    <a:pt x="4423" y="15145"/>
                  </a:lnTo>
                  <a:lnTo>
                    <a:pt x="0" y="20735"/>
                  </a:lnTo>
                  <a:lnTo>
                    <a:pt x="0" y="21600"/>
                  </a:lnTo>
                  <a:lnTo>
                    <a:pt x="4423" y="15578"/>
                  </a:lnTo>
                  <a:lnTo>
                    <a:pt x="9473" y="10169"/>
                  </a:lnTo>
                  <a:lnTo>
                    <a:pt x="15223" y="4976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66CC"/>
            </a:solidFill>
            <a:ln w="12700" cap="flat">
              <a:noFill/>
              <a:miter lim="400000"/>
            </a:ln>
            <a:effectLst/>
          </p:spPr>
          <p:txBody>
            <a:bodyPr wrap="square" lIns="41756" tIns="41756" rIns="41756" bIns="41756" numCol="1" anchor="ctr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9" name="Shape"/>
            <p:cNvSpPr/>
            <p:nvPr/>
          </p:nvSpPr>
          <p:spPr>
            <a:xfrm>
              <a:off x="7264" y="0"/>
              <a:ext cx="383584" cy="371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0155" y="0"/>
                  </a:lnTo>
                  <a:lnTo>
                    <a:pt x="9636" y="9771"/>
                  </a:lnTo>
                  <a:lnTo>
                    <a:pt x="0" y="20057"/>
                  </a:lnTo>
                  <a:lnTo>
                    <a:pt x="0" y="21600"/>
                  </a:lnTo>
                  <a:lnTo>
                    <a:pt x="10117" y="10286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66CC"/>
            </a:solidFill>
            <a:ln w="12700" cap="flat">
              <a:noFill/>
              <a:miter lim="400000"/>
            </a:ln>
            <a:effectLst/>
          </p:spPr>
          <p:txBody>
            <a:bodyPr wrap="square" lIns="41756" tIns="41756" rIns="41756" bIns="41756" numCol="1" anchor="ctr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-1" y="4366162"/>
              <a:ext cx="8757029" cy="1"/>
            </a:xfrm>
            <a:prstGeom prst="line">
              <a:avLst/>
            </a:prstGeom>
            <a:noFill/>
            <a:ln w="12700" cap="sq">
              <a:solidFill>
                <a:srgbClr val="0066CC"/>
              </a:solidFill>
              <a:prstDash val="solid"/>
              <a:miter lim="800000"/>
            </a:ln>
            <a:effectLst/>
          </p:spPr>
          <p:txBody>
            <a:bodyPr wrap="square" lIns="41845" tIns="41845" rIns="41845" bIns="41845" numCol="1" anchor="t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-1" y="3741387"/>
              <a:ext cx="8757029" cy="1"/>
            </a:xfrm>
            <a:prstGeom prst="line">
              <a:avLst/>
            </a:prstGeom>
            <a:noFill/>
            <a:ln w="12700" cap="sq">
              <a:solidFill>
                <a:srgbClr val="0066CC"/>
              </a:solidFill>
              <a:prstDash val="solid"/>
              <a:miter lim="800000"/>
            </a:ln>
            <a:effectLst/>
          </p:spPr>
          <p:txBody>
            <a:bodyPr wrap="square" lIns="41845" tIns="41845" rIns="41845" bIns="41845" numCol="1" anchor="t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-1" y="4989485"/>
              <a:ext cx="8757029" cy="1"/>
            </a:xfrm>
            <a:prstGeom prst="line">
              <a:avLst/>
            </a:prstGeom>
            <a:noFill/>
            <a:ln w="12700" cap="sq">
              <a:solidFill>
                <a:srgbClr val="003B76"/>
              </a:solidFill>
              <a:prstDash val="solid"/>
              <a:miter lim="800000"/>
            </a:ln>
            <a:effectLst/>
          </p:spPr>
          <p:txBody>
            <a:bodyPr wrap="square" lIns="41845" tIns="41845" rIns="41845" bIns="41845" numCol="1" anchor="t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grpSp>
          <p:nvGrpSpPr>
            <p:cNvPr id="228" name="Group"/>
            <p:cNvGrpSpPr/>
            <p:nvPr/>
          </p:nvGrpSpPr>
          <p:grpSpPr>
            <a:xfrm>
              <a:off x="0" y="623322"/>
              <a:ext cx="8755575" cy="2468590"/>
              <a:chOff x="0" y="0"/>
              <a:chExt cx="8755574" cy="2468589"/>
            </a:xfrm>
          </p:grpSpPr>
          <p:sp>
            <p:nvSpPr>
              <p:cNvPr id="223" name="Line"/>
              <p:cNvSpPr/>
              <p:nvPr/>
            </p:nvSpPr>
            <p:spPr>
              <a:xfrm>
                <a:off x="0" y="621869"/>
                <a:ext cx="8755575" cy="1"/>
              </a:xfrm>
              <a:prstGeom prst="line">
                <a:avLst/>
              </a:prstGeom>
              <a:noFill/>
              <a:ln w="12700" cap="sq">
                <a:solidFill>
                  <a:srgbClr val="0066CC"/>
                </a:solidFill>
                <a:prstDash val="solid"/>
                <a:miter lim="800000"/>
              </a:ln>
              <a:effectLst/>
            </p:spPr>
            <p:txBody>
              <a:bodyPr wrap="square" lIns="41845" tIns="41845" rIns="41845" bIns="41845" numCol="1" anchor="t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24" name="Line"/>
              <p:cNvSpPr/>
              <p:nvPr/>
            </p:nvSpPr>
            <p:spPr>
              <a:xfrm>
                <a:off x="0" y="2468589"/>
                <a:ext cx="8755575" cy="1"/>
              </a:xfrm>
              <a:prstGeom prst="line">
                <a:avLst/>
              </a:prstGeom>
              <a:noFill/>
              <a:ln w="12700" cap="sq">
                <a:solidFill>
                  <a:srgbClr val="0066CC"/>
                </a:solidFill>
                <a:prstDash val="solid"/>
                <a:miter lim="800000"/>
              </a:ln>
              <a:effectLst/>
            </p:spPr>
            <p:txBody>
              <a:bodyPr wrap="square" lIns="41845" tIns="41845" rIns="41845" bIns="41845" numCol="1" anchor="t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25" name="Line"/>
              <p:cNvSpPr/>
              <p:nvPr/>
            </p:nvSpPr>
            <p:spPr>
              <a:xfrm>
                <a:off x="0" y="1845267"/>
                <a:ext cx="8755575" cy="1"/>
              </a:xfrm>
              <a:prstGeom prst="line">
                <a:avLst/>
              </a:prstGeom>
              <a:noFill/>
              <a:ln w="12700" cap="sq">
                <a:solidFill>
                  <a:srgbClr val="0066CC"/>
                </a:solidFill>
                <a:prstDash val="solid"/>
                <a:miter lim="800000"/>
              </a:ln>
              <a:effectLst/>
            </p:spPr>
            <p:txBody>
              <a:bodyPr wrap="square" lIns="41845" tIns="41845" rIns="41845" bIns="41845" numCol="1" anchor="t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26" name="Line"/>
              <p:cNvSpPr/>
              <p:nvPr/>
            </p:nvSpPr>
            <p:spPr>
              <a:xfrm>
                <a:off x="0" y="1227756"/>
                <a:ext cx="8755575" cy="1"/>
              </a:xfrm>
              <a:prstGeom prst="line">
                <a:avLst/>
              </a:prstGeom>
              <a:noFill/>
              <a:ln w="12700" cap="sq">
                <a:solidFill>
                  <a:srgbClr val="0066CC"/>
                </a:solidFill>
                <a:prstDash val="solid"/>
                <a:miter lim="800000"/>
              </a:ln>
              <a:effectLst/>
            </p:spPr>
            <p:txBody>
              <a:bodyPr wrap="square" lIns="41845" tIns="41845" rIns="41845" bIns="41845" numCol="1" anchor="t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27" name="Line"/>
              <p:cNvSpPr/>
              <p:nvPr/>
            </p:nvSpPr>
            <p:spPr>
              <a:xfrm>
                <a:off x="0" y="0"/>
                <a:ext cx="8755575" cy="0"/>
              </a:xfrm>
              <a:prstGeom prst="line">
                <a:avLst/>
              </a:prstGeom>
              <a:noFill/>
              <a:ln w="12700" cap="sq">
                <a:solidFill>
                  <a:srgbClr val="0066CC"/>
                </a:solidFill>
                <a:prstDash val="solid"/>
                <a:miter lim="800000"/>
              </a:ln>
              <a:effectLst/>
            </p:spPr>
            <p:txBody>
              <a:bodyPr wrap="square" lIns="41845" tIns="41845" rIns="41845" bIns="41845" numCol="1" anchor="t">
                <a:noAutofit/>
              </a:bodyPr>
              <a:lstStyle/>
              <a:p>
                <a:pPr algn="ctr" defTabSz="418454">
                  <a:spcBef>
                    <a:spcPts val="1800"/>
                  </a:spcBef>
                  <a:defRPr b="1" sz="2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  <p:sp>
          <p:nvSpPr>
            <p:cNvPr id="229" name="Line"/>
            <p:cNvSpPr/>
            <p:nvPr/>
          </p:nvSpPr>
          <p:spPr>
            <a:xfrm>
              <a:off x="-1" y="6239036"/>
              <a:ext cx="8757029" cy="1"/>
            </a:xfrm>
            <a:prstGeom prst="line">
              <a:avLst/>
            </a:prstGeom>
            <a:noFill/>
            <a:ln w="12700" cap="sq">
              <a:solidFill>
                <a:srgbClr val="003B76"/>
              </a:solidFill>
              <a:prstDash val="solid"/>
              <a:miter lim="800000"/>
            </a:ln>
            <a:effectLst/>
          </p:spPr>
          <p:txBody>
            <a:bodyPr wrap="square" lIns="41845" tIns="41845" rIns="41845" bIns="41845" numCol="1" anchor="t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-1" y="5614261"/>
              <a:ext cx="8757029" cy="1"/>
            </a:xfrm>
            <a:prstGeom prst="line">
              <a:avLst/>
            </a:prstGeom>
            <a:noFill/>
            <a:ln w="12700" cap="sq">
              <a:solidFill>
                <a:srgbClr val="003B76"/>
              </a:solidFill>
              <a:prstDash val="solid"/>
              <a:miter lim="800000"/>
            </a:ln>
            <a:effectLst/>
          </p:spPr>
          <p:txBody>
            <a:bodyPr wrap="square" lIns="41845" tIns="41845" rIns="41845" bIns="41845" numCol="1" anchor="t">
              <a:noAutofit/>
            </a:bodyPr>
            <a:lstStyle/>
            <a:p>
              <a:pPr algn="ctr" defTabSz="418454">
                <a:spcBef>
                  <a:spcPts val="1800"/>
                </a:spcBef>
                <a:defRPr b="1" sz="2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232" name="Slide Number"/>
          <p:cNvSpPr txBox="1"/>
          <p:nvPr>
            <p:ph type="sldNum" sz="quarter" idx="2"/>
          </p:nvPr>
        </p:nvSpPr>
        <p:spPr>
          <a:xfrm>
            <a:off x="9779668" y="6247754"/>
            <a:ext cx="243700" cy="225369"/>
          </a:xfrm>
          <a:prstGeom prst="rect">
            <a:avLst/>
          </a:prstGeom>
        </p:spPr>
        <p:txBody>
          <a:bodyPr lIns="42833" tIns="42833" rIns="42833" bIns="42833" anchor="t"/>
          <a:lstStyle>
            <a:lvl1pPr defTabSz="836908">
              <a:defRPr sz="900"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Title Text"/>
          <p:cNvSpPr txBox="1"/>
          <p:nvPr>
            <p:ph type="title"/>
          </p:nvPr>
        </p:nvSpPr>
        <p:spPr>
          <a:xfrm>
            <a:off x="685800" y="753532"/>
            <a:ext cx="10820400" cy="2801936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33" name="Body Level One…"/>
          <p:cNvSpPr txBox="1"/>
          <p:nvPr>
            <p:ph type="body" sz="quarter" idx="1"/>
          </p:nvPr>
        </p:nvSpPr>
        <p:spPr>
          <a:xfrm>
            <a:off x="1024467" y="3641725"/>
            <a:ext cx="10490201" cy="955675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</a:lvl1pPr>
            <a:lvl2pPr marL="0" indent="457200" algn="r">
              <a:buSzTx/>
              <a:buFontTx/>
              <a:buNone/>
            </a:lvl2pPr>
            <a:lvl3pPr marL="0" indent="914400" algn="r">
              <a:buSzTx/>
              <a:buFontTx/>
              <a:buNone/>
            </a:lvl3pPr>
            <a:lvl4pPr marL="0" indent="1371600" algn="r">
              <a:buSzTx/>
              <a:buFontTx/>
              <a:buNone/>
            </a:lvl4pPr>
            <a:lvl5pPr marL="0" indent="1828800" algn="r">
              <a:buSzTx/>
              <a:buFont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Text"/>
          <p:cNvSpPr txBox="1"/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2" name="Body Level One…"/>
          <p:cNvSpPr txBox="1"/>
          <p:nvPr>
            <p:ph type="body" sz="half" idx="1"/>
          </p:nvPr>
        </p:nvSpPr>
        <p:spPr>
          <a:xfrm>
            <a:off x="685800" y="2194559"/>
            <a:ext cx="5334000" cy="402412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Text"/>
          <p:cNvSpPr txBox="1"/>
          <p:nvPr>
            <p:ph type="title"/>
          </p:nvPr>
        </p:nvSpPr>
        <p:spPr>
          <a:xfrm>
            <a:off x="2895600" y="762000"/>
            <a:ext cx="8610600" cy="1295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1" name="Body Level One…"/>
          <p:cNvSpPr txBox="1"/>
          <p:nvPr>
            <p:ph type="body" sz="quarter" idx="1"/>
          </p:nvPr>
        </p:nvSpPr>
        <p:spPr>
          <a:xfrm>
            <a:off x="914409" y="2183801"/>
            <a:ext cx="5079992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800"/>
            </a:lvl1pPr>
            <a:lvl2pPr marL="0" indent="457200">
              <a:buSzTx/>
              <a:buFontTx/>
              <a:buNone/>
              <a:defRPr sz="2800"/>
            </a:lvl2pPr>
            <a:lvl3pPr marL="0" indent="914400">
              <a:buSzTx/>
              <a:buFontTx/>
              <a:buNone/>
              <a:defRPr sz="2800"/>
            </a:lvl3pPr>
            <a:lvl4pPr marL="0" indent="1371600">
              <a:buSzTx/>
              <a:buFontTx/>
              <a:buNone/>
              <a:defRPr sz="2800"/>
            </a:lvl4pPr>
            <a:lvl5pPr marL="0" indent="1828800">
              <a:buSzTx/>
              <a:buFont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" name="Text Placeholder 4"/>
          <p:cNvSpPr/>
          <p:nvPr>
            <p:ph type="body" sz="quarter" idx="13"/>
          </p:nvPr>
        </p:nvSpPr>
        <p:spPr>
          <a:xfrm>
            <a:off x="6400800" y="2183801"/>
            <a:ext cx="5105400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800"/>
            </a:pP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Text"/>
          <p:cNvSpPr txBox="1"/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le Text"/>
          <p:cNvSpPr txBox="1"/>
          <p:nvPr>
            <p:ph type="title"/>
          </p:nvPr>
        </p:nvSpPr>
        <p:spPr>
          <a:xfrm>
            <a:off x="685800" y="1524000"/>
            <a:ext cx="4114800" cy="1600200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6" name="Body Level One…"/>
          <p:cNvSpPr txBox="1"/>
          <p:nvPr>
            <p:ph type="body" idx="1"/>
          </p:nvPr>
        </p:nvSpPr>
        <p:spPr>
          <a:xfrm>
            <a:off x="4995581" y="746759"/>
            <a:ext cx="6510619" cy="5471925"/>
          </a:xfrm>
          <a:prstGeom prst="rect">
            <a:avLst/>
          </a:prstGeom>
        </p:spPr>
        <p:txBody>
          <a:bodyPr anchor="ctr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Text Placeholder 3"/>
          <p:cNvSpPr/>
          <p:nvPr>
            <p:ph type="body" sz="quarter" idx="13"/>
          </p:nvPr>
        </p:nvSpPr>
        <p:spPr>
          <a:xfrm>
            <a:off x="685800" y="3124199"/>
            <a:ext cx="4114800" cy="309448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/>
          <p:nvPr>
            <p:ph type="title"/>
          </p:nvPr>
        </p:nvSpPr>
        <p:spPr>
          <a:xfrm>
            <a:off x="685800" y="1524000"/>
            <a:ext cx="6873241" cy="1600200"/>
          </a:xfrm>
          <a:prstGeom prst="rect">
            <a:avLst/>
          </a:prstGeom>
        </p:spPr>
        <p:txBody>
          <a:bodyPr anchor="b"/>
          <a:lstStyle>
            <a:lvl1pPr algn="l"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6" name="Picture Placeholder 2"/>
          <p:cNvSpPr/>
          <p:nvPr>
            <p:ph type="pic" sz="half" idx="13"/>
          </p:nvPr>
        </p:nvSpPr>
        <p:spPr>
          <a:xfrm>
            <a:off x="7861237" y="751241"/>
            <a:ext cx="3644963" cy="546744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7" name="Body Level One…"/>
          <p:cNvSpPr txBox="1"/>
          <p:nvPr>
            <p:ph type="body" sz="half" idx="1"/>
          </p:nvPr>
        </p:nvSpPr>
        <p:spPr>
          <a:xfrm>
            <a:off x="685800" y="3124199"/>
            <a:ext cx="6873241" cy="309448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1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1261293" y="441642"/>
            <a:ext cx="244907" cy="243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</p:sldLayoutIdLst>
  <p:transition xmlns:p14="http://schemas.microsoft.com/office/powerpoint/2010/main" spd="med" advClick="1"/>
  <p:txStyles>
    <p:titleStyle>
      <a:lvl1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40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708659" marR="0" indent="-25145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1193800" marR="0" indent="-279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1685925" marR="0" indent="-31432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2143125" marR="0" indent="-31432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2600325" marR="0" indent="-31432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3057525" marR="0" indent="-31432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3514725" marR="0" indent="-31432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3971925" marR="0" indent="-31432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200" u="none">
          <a:ln>
            <a:noFill/>
          </a:ln>
          <a:solidFill>
            <a:srgbClr val="FFFFFF"/>
          </a:solidFill>
          <a:uFillTx/>
          <a:latin typeface="Century Gothic"/>
          <a:ea typeface="Century Gothic"/>
          <a:cs typeface="Century Gothic"/>
          <a:sym typeface="Century Gothic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Title 1"/>
          <p:cNvSpPr txBox="1"/>
          <p:nvPr>
            <p:ph type="ctrTitle"/>
          </p:nvPr>
        </p:nvSpPr>
        <p:spPr>
          <a:xfrm>
            <a:off x="1371598" y="1251751"/>
            <a:ext cx="9849778" cy="2314409"/>
          </a:xfrm>
          <a:prstGeom prst="rect">
            <a:avLst/>
          </a:prstGeom>
        </p:spPr>
        <p:txBody>
          <a:bodyPr/>
          <a:lstStyle/>
          <a:p>
            <a:pPr algn="ctr"/>
            <a:r>
              <a:t>Meditation </a:t>
            </a:r>
            <a:br/>
          </a:p>
        </p:txBody>
      </p:sp>
      <p:sp>
        <p:nvSpPr>
          <p:cNvPr id="242" name="Subtitle 2"/>
          <p:cNvSpPr txBox="1"/>
          <p:nvPr>
            <p:ph type="subTitle" sz="quarter" idx="1"/>
          </p:nvPr>
        </p:nvSpPr>
        <p:spPr>
          <a:xfrm>
            <a:off x="1572086" y="4688644"/>
            <a:ext cx="9448801" cy="685801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pPr/>
            <a:r>
              <a:t>Workshop for the Soul and Spirit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Text"/>
          <p:cNvSpPr txBox="1"/>
          <p:nvPr/>
        </p:nvSpPr>
        <p:spPr>
          <a:xfrm>
            <a:off x="1991370" y="410793"/>
            <a:ext cx="8180201" cy="96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810" tIns="44810" rIns="44810" bIns="44810" anchor="ctr">
            <a:spAutoFit/>
          </a:bodyPr>
          <a:lstStyle>
            <a:lvl1pPr defTabSz="836908"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6200">
                <a:solidFill>
                  <a:srgbClr val="FFFFFF"/>
                </a:solidFill>
                <a:effectLst>
                  <a:outerShdw sx="100000" sy="100000" kx="0" ky="0" algn="b" rotWithShape="0" blurRad="12700" dist="38100" dir="27000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80" name="A.  Intimate Communication"/>
          <p:cNvSpPr txBox="1"/>
          <p:nvPr/>
        </p:nvSpPr>
        <p:spPr>
          <a:xfrm>
            <a:off x="3355706" y="268798"/>
            <a:ext cx="5711871" cy="6296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756" tIns="41756" rIns="41756" bIns="41756">
            <a:spAutoFit/>
          </a:bodyPr>
          <a:lstStyle>
            <a:lvl1pPr defTabSz="836908">
              <a:spcBef>
                <a:spcPts val="22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3600">
                <a:solidFill>
                  <a:srgbClr val="FFFFFF"/>
                </a:solidFill>
                <a:latin typeface="Arrus BT"/>
                <a:ea typeface="Arrus BT"/>
                <a:cs typeface="Arrus BT"/>
                <a:sym typeface="Arrus BT"/>
              </a:defRPr>
            </a:lvl1pPr>
          </a:lstStyle>
          <a:p>
            <a:pPr/>
            <a:r>
              <a:t>A.  Intimate Communication</a:t>
            </a:r>
          </a:p>
        </p:txBody>
      </p:sp>
      <p:sp>
        <p:nvSpPr>
          <p:cNvPr id="281" name="Through Scripture (logos)"/>
          <p:cNvSpPr txBox="1"/>
          <p:nvPr/>
        </p:nvSpPr>
        <p:spPr>
          <a:xfrm>
            <a:off x="1702230" y="1255362"/>
            <a:ext cx="8787540" cy="848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33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5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Through Scripture (logos)</a:t>
            </a:r>
          </a:p>
        </p:txBody>
      </p:sp>
      <p:sp>
        <p:nvSpPr>
          <p:cNvPr id="282" name="Through Spirit (rhema)"/>
          <p:cNvSpPr txBox="1"/>
          <p:nvPr/>
        </p:nvSpPr>
        <p:spPr>
          <a:xfrm>
            <a:off x="1702230" y="2667645"/>
            <a:ext cx="8787540" cy="848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33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5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Through Spirit (rhema)</a:t>
            </a:r>
          </a:p>
        </p:txBody>
      </p:sp>
      <p:sp>
        <p:nvSpPr>
          <p:cNvPr id="283" name="either audible"/>
          <p:cNvSpPr txBox="1"/>
          <p:nvPr/>
        </p:nvSpPr>
        <p:spPr>
          <a:xfrm>
            <a:off x="1702230" y="4010186"/>
            <a:ext cx="8787540" cy="848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33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5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either audible</a:t>
            </a:r>
          </a:p>
        </p:txBody>
      </p:sp>
      <p:sp>
        <p:nvSpPr>
          <p:cNvPr id="284" name="or inaudible"/>
          <p:cNvSpPr txBox="1"/>
          <p:nvPr/>
        </p:nvSpPr>
        <p:spPr>
          <a:xfrm>
            <a:off x="1702230" y="5300420"/>
            <a:ext cx="8787540" cy="848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33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5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or inaudible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dissolve/>
      </p:transition>
    </mc:Choice>
    <mc:Fallback>
      <p:transition spd="fast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Logos &amp; Rhema"/>
          <p:cNvSpPr txBox="1"/>
          <p:nvPr/>
        </p:nvSpPr>
        <p:spPr>
          <a:xfrm>
            <a:off x="1702230" y="572468"/>
            <a:ext cx="8787540" cy="731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1800"/>
              </a:spcBef>
              <a:defRPr sz="42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Logos &amp; Rhema</a:t>
            </a:r>
          </a:p>
        </p:txBody>
      </p:sp>
      <p:sp>
        <p:nvSpPr>
          <p:cNvPr id="287" name="Virkler – 1:29 minutes"/>
          <p:cNvSpPr txBox="1"/>
          <p:nvPr/>
        </p:nvSpPr>
        <p:spPr>
          <a:xfrm>
            <a:off x="1702230" y="5384692"/>
            <a:ext cx="8787540" cy="642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/>
          <a:p>
            <a:pPr defTabSz="836908">
              <a:spcBef>
                <a:spcPts val="1800"/>
              </a:spcBef>
              <a:defRPr sz="3600">
                <a:latin typeface="Verdana"/>
                <a:ea typeface="Verdana"/>
                <a:cs typeface="Verdana"/>
                <a:sym typeface="Verdana"/>
              </a:defRPr>
            </a:pPr>
            <a:r>
              <a:t>Virkler –</a:t>
            </a:r>
            <a:r>
              <a:rPr sz="1600"/>
              <a:t> </a:t>
            </a:r>
            <a:r>
              <a:rPr sz="2400">
                <a:solidFill>
                  <a:srgbClr val="FF0066"/>
                </a:solidFill>
              </a:rPr>
              <a:t>1:29 minutes</a:t>
            </a:r>
          </a:p>
        </p:txBody>
      </p:sp>
      <p:pic>
        <p:nvPicPr>
          <p:cNvPr id="28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99699" y="2385770"/>
            <a:ext cx="2789696" cy="20922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Text"/>
          <p:cNvSpPr txBox="1"/>
          <p:nvPr/>
        </p:nvSpPr>
        <p:spPr>
          <a:xfrm>
            <a:off x="1991370" y="410793"/>
            <a:ext cx="8180201" cy="96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810" tIns="44810" rIns="44810" bIns="44810" anchor="ctr">
            <a:spAutoFit/>
          </a:bodyPr>
          <a:lstStyle>
            <a:lvl1pPr defTabSz="836908"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6200">
                <a:solidFill>
                  <a:srgbClr val="FFFFFF"/>
                </a:solidFill>
                <a:effectLst>
                  <a:outerShdw sx="100000" sy="100000" kx="0" ky="0" algn="b" rotWithShape="0" blurRad="12700" dist="38100" dir="27000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91" name="A.  Intimate Communication"/>
          <p:cNvSpPr txBox="1"/>
          <p:nvPr/>
        </p:nvSpPr>
        <p:spPr>
          <a:xfrm>
            <a:off x="3355706" y="268798"/>
            <a:ext cx="5711871" cy="6296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756" tIns="41756" rIns="41756" bIns="41756">
            <a:spAutoFit/>
          </a:bodyPr>
          <a:lstStyle>
            <a:lvl1pPr defTabSz="836908">
              <a:spcBef>
                <a:spcPts val="22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3600">
                <a:solidFill>
                  <a:srgbClr val="FFFFFF"/>
                </a:solidFill>
                <a:latin typeface="Arrus BT"/>
                <a:ea typeface="Arrus BT"/>
                <a:cs typeface="Arrus BT"/>
                <a:sym typeface="Arrus BT"/>
              </a:defRPr>
            </a:lvl1pPr>
          </a:lstStyle>
          <a:p>
            <a:pPr/>
            <a:r>
              <a:t>A.  Intimate Communication</a:t>
            </a:r>
          </a:p>
        </p:txBody>
      </p:sp>
      <p:sp>
        <p:nvSpPr>
          <p:cNvPr id="292" name="AUDIBLE:"/>
          <p:cNvSpPr txBox="1"/>
          <p:nvPr/>
        </p:nvSpPr>
        <p:spPr>
          <a:xfrm>
            <a:off x="1702230" y="870326"/>
            <a:ext cx="8787540" cy="996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45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6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AUDIBLE:</a:t>
            </a:r>
          </a:p>
        </p:txBody>
      </p:sp>
      <p:sp>
        <p:nvSpPr>
          <p:cNvPr id="293" name="prophet"/>
          <p:cNvSpPr txBox="1"/>
          <p:nvPr/>
        </p:nvSpPr>
        <p:spPr>
          <a:xfrm>
            <a:off x="1687700" y="1827831"/>
            <a:ext cx="8787540" cy="934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45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6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prophet</a:t>
            </a:r>
          </a:p>
        </p:txBody>
      </p:sp>
      <p:sp>
        <p:nvSpPr>
          <p:cNvPr id="294" name="brother or sister"/>
          <p:cNvSpPr txBox="1"/>
          <p:nvPr/>
        </p:nvSpPr>
        <p:spPr>
          <a:xfrm>
            <a:off x="1687700" y="3779164"/>
            <a:ext cx="8787540" cy="934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45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6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brother or sister</a:t>
            </a:r>
          </a:p>
        </p:txBody>
      </p:sp>
      <p:sp>
        <p:nvSpPr>
          <p:cNvPr id="295" name="vision or dream"/>
          <p:cNvSpPr txBox="1"/>
          <p:nvPr/>
        </p:nvSpPr>
        <p:spPr>
          <a:xfrm>
            <a:off x="1702230" y="4687268"/>
            <a:ext cx="8787540" cy="934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45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6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vision or dream</a:t>
            </a:r>
          </a:p>
        </p:txBody>
      </p:sp>
      <p:sp>
        <p:nvSpPr>
          <p:cNvPr id="296" name="stranger"/>
          <p:cNvSpPr txBox="1"/>
          <p:nvPr/>
        </p:nvSpPr>
        <p:spPr>
          <a:xfrm>
            <a:off x="1702230" y="2799865"/>
            <a:ext cx="8787540" cy="934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45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6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stranger</a:t>
            </a:r>
          </a:p>
        </p:txBody>
      </p:sp>
      <p:sp>
        <p:nvSpPr>
          <p:cNvPr id="297" name="song, text, email, etc."/>
          <p:cNvSpPr txBox="1"/>
          <p:nvPr/>
        </p:nvSpPr>
        <p:spPr>
          <a:xfrm>
            <a:off x="1702230" y="5564860"/>
            <a:ext cx="8787540" cy="934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45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60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song, text, email, etc.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dissolve/>
      </p:transition>
    </mc:Choice>
    <mc:Fallback>
      <p:transition spd="fast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ext"/>
          <p:cNvSpPr txBox="1"/>
          <p:nvPr/>
        </p:nvSpPr>
        <p:spPr>
          <a:xfrm>
            <a:off x="1991370" y="410793"/>
            <a:ext cx="8180201" cy="96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810" tIns="44810" rIns="44810" bIns="44810" anchor="ctr">
            <a:spAutoFit/>
          </a:bodyPr>
          <a:lstStyle>
            <a:lvl1pPr defTabSz="836908"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6200">
                <a:solidFill>
                  <a:srgbClr val="FFFFFF"/>
                </a:solidFill>
                <a:effectLst>
                  <a:outerShdw sx="100000" sy="100000" kx="0" ky="0" algn="b" rotWithShape="0" blurRad="12700" dist="38100" dir="27000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300" name="A.  Intimate Communication"/>
          <p:cNvSpPr txBox="1"/>
          <p:nvPr/>
        </p:nvSpPr>
        <p:spPr>
          <a:xfrm>
            <a:off x="3355706" y="268798"/>
            <a:ext cx="5711871" cy="6296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756" tIns="41756" rIns="41756" bIns="41756">
            <a:spAutoFit/>
          </a:bodyPr>
          <a:lstStyle>
            <a:lvl1pPr defTabSz="836908">
              <a:spcBef>
                <a:spcPts val="22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3600">
                <a:solidFill>
                  <a:srgbClr val="FFFFFF"/>
                </a:solidFill>
                <a:latin typeface="Arrus BT"/>
                <a:ea typeface="Arrus BT"/>
                <a:cs typeface="Arrus BT"/>
                <a:sym typeface="Arrus BT"/>
              </a:defRPr>
            </a:lvl1pPr>
          </a:lstStyle>
          <a:p>
            <a:pPr/>
            <a:r>
              <a:t>A.  Intimate Communication</a:t>
            </a:r>
          </a:p>
        </p:txBody>
      </p:sp>
      <p:sp>
        <p:nvSpPr>
          <p:cNvPr id="301" name="INAUDIBLE:"/>
          <p:cNvSpPr txBox="1"/>
          <p:nvPr/>
        </p:nvSpPr>
        <p:spPr>
          <a:xfrm>
            <a:off x="1702230" y="1006905"/>
            <a:ext cx="8787540" cy="996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45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6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INAUDIBLE:</a:t>
            </a:r>
          </a:p>
        </p:txBody>
      </p:sp>
      <p:sp>
        <p:nvSpPr>
          <p:cNvPr id="302" name="His Spirit bears witness with our spirit:"/>
          <p:cNvSpPr txBox="1"/>
          <p:nvPr/>
        </p:nvSpPr>
        <p:spPr>
          <a:xfrm>
            <a:off x="1702230" y="2340728"/>
            <a:ext cx="8787540" cy="601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20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3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His Spirit bears witness with our spirit:</a:t>
            </a:r>
          </a:p>
        </p:txBody>
      </p:sp>
      <p:sp>
        <p:nvSpPr>
          <p:cNvPr id="303" name="A thought planted by the Holy Spirit"/>
          <p:cNvSpPr txBox="1"/>
          <p:nvPr/>
        </p:nvSpPr>
        <p:spPr>
          <a:xfrm>
            <a:off x="2818108" y="2998921"/>
            <a:ext cx="7253208" cy="4664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1800"/>
              </a:spcBef>
              <a:buSzPct val="100000"/>
              <a:buChar char="•"/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2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 thought planted by the Holy Spirit</a:t>
            </a:r>
          </a:p>
        </p:txBody>
      </p:sp>
      <p:sp>
        <p:nvSpPr>
          <p:cNvPr id="304" name="A perception given by the Holy Spirit"/>
          <p:cNvSpPr txBox="1"/>
          <p:nvPr/>
        </p:nvSpPr>
        <p:spPr>
          <a:xfrm>
            <a:off x="2818108" y="3529254"/>
            <a:ext cx="7253208" cy="4664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1800"/>
              </a:spcBef>
              <a:buSzPct val="100000"/>
              <a:buChar char="•"/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2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 perception given by the Holy Spirit</a:t>
            </a:r>
          </a:p>
        </p:txBody>
      </p:sp>
      <p:sp>
        <p:nvSpPr>
          <p:cNvPr id="305" name="A  pause of the Holy Spirit"/>
          <p:cNvSpPr txBox="1"/>
          <p:nvPr/>
        </p:nvSpPr>
        <p:spPr>
          <a:xfrm>
            <a:off x="2818108" y="4046510"/>
            <a:ext cx="7253208" cy="4664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1800"/>
              </a:spcBef>
              <a:buSzPct val="100000"/>
              <a:buChar char="•"/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26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  pause of the Holy Spirit</a:t>
            </a:r>
          </a:p>
        </p:txBody>
      </p:sp>
      <p:sp>
        <p:nvSpPr>
          <p:cNvPr id="306" name="Sensing His presence with us – warm, secure, peace, loving, comforting, etc."/>
          <p:cNvSpPr txBox="1"/>
          <p:nvPr/>
        </p:nvSpPr>
        <p:spPr>
          <a:xfrm>
            <a:off x="2818108" y="4829659"/>
            <a:ext cx="7253208" cy="1010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1800"/>
              </a:spcBef>
              <a:buSzPct val="100000"/>
              <a:buChar char="•"/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32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Sensing His presence with us – warm, secure, peace, loving, comforting, etc.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dissolve/>
      </p:transition>
    </mc:Choice>
    <mc:Fallback>
      <p:transition spd="fast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Text"/>
          <p:cNvSpPr txBox="1"/>
          <p:nvPr/>
        </p:nvSpPr>
        <p:spPr>
          <a:xfrm>
            <a:off x="1991370" y="410793"/>
            <a:ext cx="8180201" cy="96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810" tIns="44810" rIns="44810" bIns="44810" anchor="ctr">
            <a:spAutoFit/>
          </a:bodyPr>
          <a:lstStyle>
            <a:lvl1pPr defTabSz="836908"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6200">
                <a:solidFill>
                  <a:srgbClr val="FFFFFF"/>
                </a:solidFill>
                <a:effectLst>
                  <a:outerShdw sx="100000" sy="100000" kx="0" ky="0" algn="b" rotWithShape="0" blurRad="12700" dist="38100" dir="27000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309" name="A.  Intimate Communication"/>
          <p:cNvSpPr txBox="1"/>
          <p:nvPr/>
        </p:nvSpPr>
        <p:spPr>
          <a:xfrm>
            <a:off x="3355706" y="268798"/>
            <a:ext cx="5711871" cy="6296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756" tIns="41756" rIns="41756" bIns="41756">
            <a:spAutoFit/>
          </a:bodyPr>
          <a:lstStyle>
            <a:lvl1pPr defTabSz="836908">
              <a:spcBef>
                <a:spcPts val="22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3600">
                <a:solidFill>
                  <a:srgbClr val="FFFFFF"/>
                </a:solidFill>
                <a:latin typeface="Arrus BT"/>
                <a:ea typeface="Arrus BT"/>
                <a:cs typeface="Arrus BT"/>
                <a:sym typeface="Arrus BT"/>
              </a:defRPr>
            </a:lvl1pPr>
          </a:lstStyle>
          <a:p>
            <a:pPr/>
            <a:r>
              <a:t>A.  Intimate Communication</a:t>
            </a:r>
          </a:p>
        </p:txBody>
      </p:sp>
      <p:sp>
        <p:nvSpPr>
          <p:cNvPr id="310" name="The voice of God within me many times sounds like my own voice!"/>
          <p:cNvSpPr txBox="1"/>
          <p:nvPr/>
        </p:nvSpPr>
        <p:spPr>
          <a:xfrm>
            <a:off x="1702230" y="1255362"/>
            <a:ext cx="8787540" cy="2876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>
            <a:lvl1pPr defTabSz="836908">
              <a:spcBef>
                <a:spcPts val="45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6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The voice of God within me many times sounds like my own voice!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dissolve/>
      </p:transition>
    </mc:Choice>
    <mc:Fallback>
      <p:transition spd="fast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Virkler:  Hearing the Voice of God…"/>
          <p:cNvSpPr txBox="1"/>
          <p:nvPr/>
        </p:nvSpPr>
        <p:spPr>
          <a:xfrm>
            <a:off x="1702230" y="293499"/>
            <a:ext cx="8787540" cy="798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/>
          <a:p>
            <a:pPr defTabSz="836908">
              <a:spcBef>
                <a:spcPts val="1800"/>
              </a:spcBef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Virkler:  Hearing the Voice of God</a:t>
            </a:r>
          </a:p>
          <a:p>
            <a:pPr defTabSz="836908">
              <a:spcBef>
                <a:spcPts val="1800"/>
              </a:spcBef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4 KEYS</a:t>
            </a:r>
          </a:p>
        </p:txBody>
      </p:sp>
      <p:sp>
        <p:nvSpPr>
          <p:cNvPr id="313" name="Stillness – 2:43 minutes"/>
          <p:cNvSpPr txBox="1"/>
          <p:nvPr/>
        </p:nvSpPr>
        <p:spPr>
          <a:xfrm>
            <a:off x="1702230" y="5035980"/>
            <a:ext cx="8787540" cy="731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/>
          <a:p>
            <a:pPr defTabSz="836908">
              <a:spcBef>
                <a:spcPts val="1800"/>
              </a:spcBef>
              <a:defRPr sz="4200">
                <a:latin typeface="Verdana"/>
                <a:ea typeface="Verdana"/>
                <a:cs typeface="Verdana"/>
                <a:sym typeface="Verdana"/>
              </a:defRPr>
            </a:pPr>
            <a:r>
              <a:t>Stillness – </a:t>
            </a:r>
            <a:r>
              <a:rPr sz="2400">
                <a:solidFill>
                  <a:srgbClr val="FF0066"/>
                </a:solidFill>
              </a:rPr>
              <a:t>2:43 minutes</a:t>
            </a:r>
          </a:p>
        </p:txBody>
      </p:sp>
      <p:pic>
        <p:nvPicPr>
          <p:cNvPr id="31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99699" y="2385770"/>
            <a:ext cx="2789696" cy="20922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Virkler:  Hearing the Voice of God…"/>
          <p:cNvSpPr txBox="1"/>
          <p:nvPr/>
        </p:nvSpPr>
        <p:spPr>
          <a:xfrm>
            <a:off x="1702230" y="293499"/>
            <a:ext cx="8787540" cy="798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/>
          <a:p>
            <a:pPr defTabSz="836908">
              <a:spcBef>
                <a:spcPts val="1800"/>
              </a:spcBef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Virkler:  Hearing the Voice of God</a:t>
            </a:r>
          </a:p>
          <a:p>
            <a:pPr defTabSz="836908">
              <a:spcBef>
                <a:spcPts val="1800"/>
              </a:spcBef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4 KEYS</a:t>
            </a:r>
          </a:p>
        </p:txBody>
      </p:sp>
      <p:sp>
        <p:nvSpPr>
          <p:cNvPr id="317" name="Vision – 2:01 minutes"/>
          <p:cNvSpPr txBox="1"/>
          <p:nvPr/>
        </p:nvSpPr>
        <p:spPr>
          <a:xfrm>
            <a:off x="1702230" y="4966237"/>
            <a:ext cx="8787540" cy="820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/>
          <a:p>
            <a:pPr defTabSz="836908">
              <a:spcBef>
                <a:spcPts val="1800"/>
              </a:spcBef>
              <a:defRPr sz="4800">
                <a:latin typeface="Verdana"/>
                <a:ea typeface="Verdana"/>
                <a:cs typeface="Verdana"/>
                <a:sym typeface="Verdana"/>
              </a:defRPr>
            </a:pPr>
            <a:r>
              <a:t>Vision – </a:t>
            </a:r>
            <a:r>
              <a:rPr sz="2400">
                <a:solidFill>
                  <a:srgbClr val="FF0066"/>
                </a:solidFill>
              </a:rPr>
              <a:t>2:01 minutes</a:t>
            </a:r>
          </a:p>
        </p:txBody>
      </p:sp>
      <p:pic>
        <p:nvPicPr>
          <p:cNvPr id="31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99699" y="2385770"/>
            <a:ext cx="2789696" cy="20922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Virkler:  Hearing the Voice of God…"/>
          <p:cNvSpPr txBox="1"/>
          <p:nvPr/>
        </p:nvSpPr>
        <p:spPr>
          <a:xfrm>
            <a:off x="1702230" y="293499"/>
            <a:ext cx="8787540" cy="798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/>
          <a:p>
            <a:pPr defTabSz="836908">
              <a:spcBef>
                <a:spcPts val="1800"/>
              </a:spcBef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Virkler:  Hearing the Voice of God</a:t>
            </a:r>
          </a:p>
          <a:p>
            <a:pPr defTabSz="836908">
              <a:spcBef>
                <a:spcPts val="1800"/>
              </a:spcBef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4 KEYS</a:t>
            </a:r>
          </a:p>
        </p:txBody>
      </p:sp>
      <p:sp>
        <p:nvSpPr>
          <p:cNvPr id="321" name="Flow – 5:02 minutes"/>
          <p:cNvSpPr txBox="1"/>
          <p:nvPr/>
        </p:nvSpPr>
        <p:spPr>
          <a:xfrm>
            <a:off x="1702230" y="4896495"/>
            <a:ext cx="8787540" cy="8201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/>
          <a:p>
            <a:pPr defTabSz="836908">
              <a:spcBef>
                <a:spcPts val="1800"/>
              </a:spcBef>
              <a:defRPr sz="4800">
                <a:latin typeface="Verdana"/>
                <a:ea typeface="Verdana"/>
                <a:cs typeface="Verdana"/>
                <a:sym typeface="Verdana"/>
              </a:defRPr>
            </a:pPr>
            <a:r>
              <a:t>Flow – </a:t>
            </a:r>
            <a:r>
              <a:rPr sz="2400">
                <a:solidFill>
                  <a:srgbClr val="FF0066"/>
                </a:solidFill>
              </a:rPr>
              <a:t>5:02 minutes</a:t>
            </a:r>
          </a:p>
        </p:txBody>
      </p:sp>
      <p:pic>
        <p:nvPicPr>
          <p:cNvPr id="3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99699" y="2385770"/>
            <a:ext cx="2789696" cy="20922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Virkler:  Hearing the Voice of God…"/>
          <p:cNvSpPr txBox="1"/>
          <p:nvPr/>
        </p:nvSpPr>
        <p:spPr>
          <a:xfrm>
            <a:off x="1702230" y="293499"/>
            <a:ext cx="8787540" cy="798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/>
          <a:p>
            <a:pPr defTabSz="836908">
              <a:spcBef>
                <a:spcPts val="1800"/>
              </a:spcBef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Virkler:  Hearing the Voice of God</a:t>
            </a:r>
          </a:p>
          <a:p>
            <a:pPr defTabSz="836908">
              <a:spcBef>
                <a:spcPts val="1800"/>
              </a:spcBef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4 KEYS</a:t>
            </a:r>
          </a:p>
        </p:txBody>
      </p:sp>
      <p:sp>
        <p:nvSpPr>
          <p:cNvPr id="325" name="Journaling – 2:09 minutes"/>
          <p:cNvSpPr txBox="1"/>
          <p:nvPr/>
        </p:nvSpPr>
        <p:spPr>
          <a:xfrm>
            <a:off x="1702230" y="5105722"/>
            <a:ext cx="8787540" cy="693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/>
          <a:p>
            <a:pPr defTabSz="836908">
              <a:spcBef>
                <a:spcPts val="1800"/>
              </a:spcBef>
              <a:defRPr sz="4000">
                <a:latin typeface="Verdana"/>
                <a:ea typeface="Verdana"/>
                <a:cs typeface="Verdana"/>
                <a:sym typeface="Verdana"/>
              </a:defRPr>
            </a:pPr>
            <a:r>
              <a:t>Journaling – </a:t>
            </a:r>
            <a:r>
              <a:rPr sz="2400">
                <a:solidFill>
                  <a:srgbClr val="FF0066"/>
                </a:solidFill>
              </a:rPr>
              <a:t>2:09 minutes</a:t>
            </a:r>
          </a:p>
        </p:txBody>
      </p:sp>
      <p:pic>
        <p:nvPicPr>
          <p:cNvPr id="32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99699" y="2385770"/>
            <a:ext cx="2789696" cy="20922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"/>
          <p:cNvSpPr txBox="1"/>
          <p:nvPr/>
        </p:nvSpPr>
        <p:spPr>
          <a:xfrm>
            <a:off x="1991370" y="410793"/>
            <a:ext cx="8180201" cy="96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810" tIns="44810" rIns="44810" bIns="44810" anchor="ctr">
            <a:spAutoFit/>
          </a:bodyPr>
          <a:lstStyle>
            <a:lvl1pPr defTabSz="836908"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6200">
                <a:solidFill>
                  <a:srgbClr val="FFFFFF"/>
                </a:solidFill>
                <a:effectLst>
                  <a:outerShdw sx="100000" sy="100000" kx="0" ky="0" algn="b" rotWithShape="0" blurRad="12700" dist="38100" dir="27000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329" name="A.  Intimate Communication"/>
          <p:cNvSpPr txBox="1"/>
          <p:nvPr/>
        </p:nvSpPr>
        <p:spPr>
          <a:xfrm>
            <a:off x="3355706" y="268798"/>
            <a:ext cx="5711871" cy="6296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756" tIns="41756" rIns="41756" bIns="41756">
            <a:spAutoFit/>
          </a:bodyPr>
          <a:lstStyle>
            <a:lvl1pPr defTabSz="836908">
              <a:spcBef>
                <a:spcPts val="22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3600">
                <a:solidFill>
                  <a:srgbClr val="FFFFFF"/>
                </a:solidFill>
                <a:latin typeface="Arrus BT"/>
                <a:ea typeface="Arrus BT"/>
                <a:cs typeface="Arrus BT"/>
                <a:sym typeface="Arrus BT"/>
              </a:defRPr>
            </a:lvl1pPr>
          </a:lstStyle>
          <a:p>
            <a:pPr/>
            <a:r>
              <a:t>A.  Intimate Communication</a:t>
            </a:r>
          </a:p>
        </p:txBody>
      </p:sp>
      <p:sp>
        <p:nvSpPr>
          <p:cNvPr id="330" name="4 Keys To Hearing God…"/>
          <p:cNvSpPr txBox="1"/>
          <p:nvPr/>
        </p:nvSpPr>
        <p:spPr>
          <a:xfrm>
            <a:off x="1702230" y="1075194"/>
            <a:ext cx="8787540" cy="4845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/>
          <a:p>
            <a:pPr defTabSz="836908">
              <a:spcBef>
                <a:spcPts val="27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5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4 Keys To Hearing God</a:t>
            </a:r>
          </a:p>
          <a:p>
            <a:pPr defTabSz="836908">
              <a:spcBef>
                <a:spcPts val="27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7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836908">
              <a:spcBef>
                <a:spcPts val="21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42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1)  Stillness</a:t>
            </a:r>
            <a:endParaRPr sz="3600"/>
          </a:p>
          <a:p>
            <a:pPr defTabSz="836908">
              <a:spcBef>
                <a:spcPts val="2100"/>
              </a:spcBef>
              <a:buSzPct val="100000"/>
              <a:buAutoNum type="arabicParenR" startAt="2"/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42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Vision</a:t>
            </a:r>
          </a:p>
          <a:p>
            <a:pPr defTabSz="836908">
              <a:spcBef>
                <a:spcPts val="2100"/>
              </a:spcBef>
              <a:buSzPct val="100000"/>
              <a:buAutoNum type="arabicParenR" startAt="2"/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42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Spontaneity</a:t>
            </a:r>
          </a:p>
          <a:p>
            <a:pPr defTabSz="836908">
              <a:spcBef>
                <a:spcPts val="2100"/>
              </a:spcBef>
              <a:buSzPct val="100000"/>
              <a:buAutoNum type="arabicParenR" startAt="2"/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42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Journaling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dissolv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7" dur="500"/>
                                        <p:tgtEl>
                                          <p:spTgt spid="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12" dur="500"/>
                                        <p:tgtEl>
                                          <p:spTgt spid="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17" dur="500"/>
                                        <p:tgtEl>
                                          <p:spTgt spid="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1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22" dur="500"/>
                                        <p:tgtEl>
                                          <p:spTgt spid="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3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1"/>
          <p:cNvSpPr txBox="1"/>
          <p:nvPr>
            <p:ph type="title"/>
          </p:nvPr>
        </p:nvSpPr>
        <p:spPr>
          <a:xfrm>
            <a:off x="654627" y="1109527"/>
            <a:ext cx="10882746" cy="5050532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WhEN the word meditation is used, what comes to your mind?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itle 1"/>
          <p:cNvSpPr txBox="1"/>
          <p:nvPr>
            <p:ph type="title"/>
          </p:nvPr>
        </p:nvSpPr>
        <p:spPr>
          <a:xfrm>
            <a:off x="685800" y="764373"/>
            <a:ext cx="10820400" cy="1189119"/>
          </a:xfrm>
          <a:prstGeom prst="rect">
            <a:avLst/>
          </a:prstGeom>
        </p:spPr>
        <p:txBody>
          <a:bodyPr/>
          <a:lstStyle/>
          <a:p>
            <a:pPr algn="ctr" defTabSz="868680">
              <a:defRPr sz="3800"/>
            </a:pPr>
            <a:r>
              <a:t>Where can you meditate?</a:t>
            </a:r>
            <a:br/>
          </a:p>
        </p:txBody>
      </p:sp>
      <p:sp>
        <p:nvSpPr>
          <p:cNvPr id="333" name="Content Placeholder 2"/>
          <p:cNvSpPr txBox="1"/>
          <p:nvPr>
            <p:ph type="body" idx="1"/>
          </p:nvPr>
        </p:nvSpPr>
        <p:spPr>
          <a:xfrm>
            <a:off x="685800" y="1468297"/>
            <a:ext cx="10820400" cy="5030826"/>
          </a:xfrm>
          <a:prstGeom prst="rect">
            <a:avLst/>
          </a:prstGeom>
        </p:spPr>
        <p:txBody>
          <a:bodyPr/>
          <a:lstStyle/>
          <a:p>
            <a:pPr marL="262682" indent="-262682" defTabSz="722376">
              <a:spcBef>
                <a:spcPts val="700"/>
              </a:spcBef>
              <a:defRPr sz="2528"/>
            </a:pPr>
            <a:r>
              <a:t>A prayer closet</a:t>
            </a:r>
          </a:p>
          <a:p>
            <a:pPr marL="262682" indent="-262682" defTabSz="722376">
              <a:spcBef>
                <a:spcPts val="700"/>
              </a:spcBef>
              <a:defRPr sz="2528"/>
            </a:pPr>
            <a:r>
              <a:t>Any quiet place alone</a:t>
            </a:r>
          </a:p>
          <a:p>
            <a:pPr marL="262682" indent="-262682" defTabSz="722376">
              <a:spcBef>
                <a:spcPts val="700"/>
              </a:spcBef>
              <a:defRPr sz="2528"/>
            </a:pPr>
            <a:r>
              <a:t>In nature</a:t>
            </a:r>
          </a:p>
          <a:p>
            <a:pPr marL="262682" indent="-262682" defTabSz="722376">
              <a:spcBef>
                <a:spcPts val="700"/>
              </a:spcBef>
              <a:defRPr sz="2528"/>
            </a:pPr>
            <a:r>
              <a:t>Walking or jogging or exercising</a:t>
            </a:r>
          </a:p>
          <a:p>
            <a:pPr marL="262682" indent="-262682" defTabSz="722376">
              <a:spcBef>
                <a:spcPts val="700"/>
              </a:spcBef>
              <a:defRPr sz="2528"/>
            </a:pPr>
            <a:r>
              <a:t>Traveling to and fro</a:t>
            </a:r>
          </a:p>
          <a:p>
            <a:pPr marL="262682" indent="-262682" defTabSz="722376">
              <a:spcBef>
                <a:spcPts val="700"/>
              </a:spcBef>
              <a:defRPr sz="2528"/>
            </a:pPr>
            <a:r>
              <a:t>On break at work</a:t>
            </a:r>
          </a:p>
          <a:p>
            <a:pPr marL="262682" indent="-262682" defTabSz="722376">
              <a:spcBef>
                <a:spcPts val="700"/>
              </a:spcBef>
              <a:defRPr sz="2528"/>
            </a:pPr>
            <a:r>
              <a:t>Over coffee or a meal</a:t>
            </a:r>
          </a:p>
          <a:p>
            <a:pPr marL="262682" indent="-262682" defTabSz="722376">
              <a:spcBef>
                <a:spcPts val="700"/>
              </a:spcBef>
              <a:defRPr sz="2528"/>
            </a:pPr>
            <a:r>
              <a:t>At your desk or work station</a:t>
            </a:r>
          </a:p>
          <a:p>
            <a:pPr marL="262682" indent="-262682" defTabSz="722376">
              <a:spcBef>
                <a:spcPts val="700"/>
              </a:spcBef>
              <a:defRPr sz="2528"/>
            </a:pPr>
            <a:r>
              <a:t>In a crowded marketplace</a:t>
            </a:r>
          </a:p>
          <a:p>
            <a:pPr marL="262682" indent="-262682" defTabSz="722376">
              <a:spcBef>
                <a:spcPts val="700"/>
              </a:spcBef>
              <a:defRPr sz="2528"/>
            </a:pPr>
            <a:r>
              <a:t>Virtually anywhere!!!  Once you learn how to be quiet enough inside to remain focused on your thoughts and emotions...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itle 1"/>
          <p:cNvSpPr txBox="1"/>
          <p:nvPr>
            <p:ph type="title"/>
          </p:nvPr>
        </p:nvSpPr>
        <p:spPr>
          <a:xfrm>
            <a:off x="685800" y="749991"/>
            <a:ext cx="10820400" cy="1305497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Who OR what captivates OUR thOUGHTS Most of the time?</a:t>
            </a:r>
          </a:p>
        </p:txBody>
      </p:sp>
      <p:sp>
        <p:nvSpPr>
          <p:cNvPr id="247" name="Content Placeholder 2"/>
          <p:cNvSpPr txBox="1"/>
          <p:nvPr>
            <p:ph type="body" sz="quarter" idx="1"/>
          </p:nvPr>
        </p:nvSpPr>
        <p:spPr>
          <a:xfrm>
            <a:off x="973428" y="2852610"/>
            <a:ext cx="2745229" cy="1802195"/>
          </a:xfrm>
          <a:prstGeom prst="rect">
            <a:avLst/>
          </a:prstGeom>
        </p:spPr>
        <p:txBody>
          <a:bodyPr/>
          <a:lstStyle/>
          <a:p>
            <a:pPr marL="430305" indent="-430305">
              <a:lnSpc>
                <a:spcPct val="72000"/>
              </a:lnSpc>
              <a:defRPr sz="3200"/>
            </a:pPr>
            <a:r>
              <a:t>Persons</a:t>
            </a:r>
          </a:p>
          <a:p>
            <a:pPr marL="430305" indent="-430305">
              <a:lnSpc>
                <a:spcPct val="72000"/>
              </a:lnSpc>
              <a:defRPr sz="3200"/>
            </a:pPr>
            <a:r>
              <a:t>Places</a:t>
            </a:r>
          </a:p>
          <a:p>
            <a:pPr marL="430305" indent="-430305">
              <a:lnSpc>
                <a:spcPct val="72000"/>
              </a:lnSpc>
              <a:defRPr sz="3200"/>
            </a:pPr>
            <a:r>
              <a:t>Provision</a:t>
            </a:r>
          </a:p>
        </p:txBody>
      </p:sp>
      <p:sp>
        <p:nvSpPr>
          <p:cNvPr id="248" name="Pleasure or pain                                                                     is the focal point                                                                                                 of our thinking                                at all times."/>
          <p:cNvSpPr txBox="1"/>
          <p:nvPr/>
        </p:nvSpPr>
        <p:spPr>
          <a:xfrm>
            <a:off x="5610054" y="2797755"/>
            <a:ext cx="5983910" cy="2580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000">
                <a:solidFill>
                  <a:srgbClr val="FFFB00"/>
                </a:solidFill>
              </a:defRPr>
            </a:lvl1pPr>
          </a:lstStyle>
          <a:p>
            <a:pPr/>
            <a:r>
              <a:t>Pleasure or pain                                                                     is the focal point                                                                                                 of our thinking                                at all times.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47" grpId="1"/>
      <p:bldP build="whole" bldLvl="1" animBg="1" rev="0" advAuto="0" spid="248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itle 1"/>
          <p:cNvSpPr txBox="1"/>
          <p:nvPr>
            <p:ph type="title"/>
          </p:nvPr>
        </p:nvSpPr>
        <p:spPr>
          <a:xfrm>
            <a:off x="685800" y="749991"/>
            <a:ext cx="10820400" cy="1305497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Who OR what captivates OUR thOUGHTS Most of the time?</a:t>
            </a:r>
          </a:p>
        </p:txBody>
      </p:sp>
      <p:sp>
        <p:nvSpPr>
          <p:cNvPr id="251" name="Content Placeholder 2"/>
          <p:cNvSpPr txBox="1"/>
          <p:nvPr>
            <p:ph type="body" sz="quarter" idx="1"/>
          </p:nvPr>
        </p:nvSpPr>
        <p:spPr>
          <a:xfrm>
            <a:off x="973428" y="2852610"/>
            <a:ext cx="2745229" cy="2823277"/>
          </a:xfrm>
          <a:prstGeom prst="rect">
            <a:avLst/>
          </a:prstGeom>
        </p:spPr>
        <p:txBody>
          <a:bodyPr/>
          <a:lstStyle>
            <a:lvl1pPr marL="430305" indent="-430305">
              <a:lnSpc>
                <a:spcPct val="72000"/>
              </a:lnSpc>
              <a:defRPr sz="3200"/>
            </a:lvl1pPr>
          </a:lstStyle>
          <a:p>
            <a:pPr/>
            <a:r>
              <a:t>Persons</a:t>
            </a:r>
          </a:p>
        </p:txBody>
      </p:sp>
      <p:sp>
        <p:nvSpPr>
          <p:cNvPr id="252" name="Content Placeholder 2"/>
          <p:cNvSpPr txBox="1"/>
          <p:nvPr/>
        </p:nvSpPr>
        <p:spPr>
          <a:xfrm>
            <a:off x="5618629" y="2827342"/>
            <a:ext cx="3938888" cy="183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419548" indent="-419548" defTabSz="713231">
              <a:lnSpc>
                <a:spcPct val="72000"/>
              </a:lnSpc>
              <a:spcBef>
                <a:spcPts val="700"/>
              </a:spcBef>
              <a:buSzPct val="100000"/>
              <a:buFont typeface="Arial"/>
              <a:buChar char="•"/>
              <a:defRPr sz="3120">
                <a:solidFill>
                  <a:srgbClr val="FFFB00"/>
                </a:solidFill>
              </a:defRPr>
            </a:pPr>
            <a:r>
              <a:t>Significant Other</a:t>
            </a:r>
          </a:p>
          <a:p>
            <a:pPr marL="419548" indent="-419548" defTabSz="713231">
              <a:lnSpc>
                <a:spcPct val="72000"/>
              </a:lnSpc>
              <a:spcBef>
                <a:spcPts val="700"/>
              </a:spcBef>
              <a:buSzPct val="100000"/>
              <a:buFont typeface="Arial"/>
              <a:buChar char="•"/>
              <a:defRPr sz="3120">
                <a:solidFill>
                  <a:srgbClr val="FFFB00"/>
                </a:solidFill>
              </a:defRPr>
            </a:pPr>
            <a:r>
              <a:t>Family Member</a:t>
            </a:r>
          </a:p>
          <a:p>
            <a:pPr marL="419548" indent="-419548" defTabSz="713231">
              <a:lnSpc>
                <a:spcPct val="72000"/>
              </a:lnSpc>
              <a:spcBef>
                <a:spcPts val="700"/>
              </a:spcBef>
              <a:buSzPct val="100000"/>
              <a:buFont typeface="Arial"/>
              <a:buChar char="•"/>
              <a:defRPr sz="3120">
                <a:solidFill>
                  <a:srgbClr val="FFFB00"/>
                </a:solidFill>
              </a:defRPr>
            </a:pPr>
            <a:r>
              <a:t>Friend or Foe</a:t>
            </a:r>
            <a:br/>
          </a:p>
        </p:txBody>
      </p:sp>
      <p:sp>
        <p:nvSpPr>
          <p:cNvPr id="253" name="TextBox 5"/>
          <p:cNvSpPr txBox="1"/>
          <p:nvPr/>
        </p:nvSpPr>
        <p:spPr>
          <a:xfrm>
            <a:off x="789259" y="5429580"/>
            <a:ext cx="10613481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600">
                <a:solidFill>
                  <a:srgbClr val="98B7F6"/>
                </a:solidFill>
              </a:defRPr>
            </a:lvl1pPr>
          </a:lstStyle>
          <a:p>
            <a:pPr/>
            <a:r>
              <a:t>What made you think about them?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Class="entr" nodeType="with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51" grpId="1"/>
      <p:bldP build="whole" bldLvl="1" animBg="1" rev="0" advAuto="0" spid="253" grpId="2"/>
      <p:bldP build="p" bldLvl="5" animBg="1" rev="0" advAuto="0" spid="252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itle 1"/>
          <p:cNvSpPr txBox="1"/>
          <p:nvPr>
            <p:ph type="title"/>
          </p:nvPr>
        </p:nvSpPr>
        <p:spPr>
          <a:xfrm>
            <a:off x="685800" y="749991"/>
            <a:ext cx="10820400" cy="1305497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Who OR what captivates OUR thOUGHTS Most of the time?</a:t>
            </a:r>
          </a:p>
        </p:txBody>
      </p:sp>
      <p:sp>
        <p:nvSpPr>
          <p:cNvPr id="256" name="Content Placeholder 2"/>
          <p:cNvSpPr txBox="1"/>
          <p:nvPr/>
        </p:nvSpPr>
        <p:spPr>
          <a:xfrm>
            <a:off x="5618629" y="2395900"/>
            <a:ext cx="3938888" cy="33835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516367" indent="-516367" defTabSz="877823">
              <a:lnSpc>
                <a:spcPct val="72000"/>
              </a:lnSpc>
              <a:spcBef>
                <a:spcPts val="900"/>
              </a:spcBef>
              <a:buSzPct val="100000"/>
              <a:buFont typeface="Arial"/>
              <a:buChar char="•"/>
              <a:defRPr sz="3839">
                <a:solidFill>
                  <a:srgbClr val="FFFB00"/>
                </a:solidFill>
              </a:defRPr>
            </a:pPr>
            <a:r>
              <a:t>Work Place</a:t>
            </a:r>
          </a:p>
          <a:p>
            <a:pPr marL="516367" indent="-516367" defTabSz="877823">
              <a:lnSpc>
                <a:spcPct val="72000"/>
              </a:lnSpc>
              <a:spcBef>
                <a:spcPts val="900"/>
              </a:spcBef>
              <a:buSzPct val="100000"/>
              <a:buFont typeface="Arial"/>
              <a:buChar char="•"/>
              <a:defRPr sz="3839">
                <a:solidFill>
                  <a:srgbClr val="FFFB00"/>
                </a:solidFill>
              </a:defRPr>
            </a:pPr>
            <a:r>
              <a:t>Market Place</a:t>
            </a:r>
          </a:p>
          <a:p>
            <a:pPr marL="516367" indent="-516367" defTabSz="877823">
              <a:lnSpc>
                <a:spcPct val="72000"/>
              </a:lnSpc>
              <a:spcBef>
                <a:spcPts val="900"/>
              </a:spcBef>
              <a:buSzPct val="100000"/>
              <a:buFont typeface="Arial"/>
              <a:buChar char="•"/>
              <a:defRPr sz="3839">
                <a:solidFill>
                  <a:srgbClr val="FFFB00"/>
                </a:solidFill>
              </a:defRPr>
            </a:pPr>
            <a:r>
              <a:t>Play Place</a:t>
            </a:r>
          </a:p>
          <a:p>
            <a:pPr marL="516367" indent="-516367" defTabSz="877823">
              <a:lnSpc>
                <a:spcPct val="72000"/>
              </a:lnSpc>
              <a:spcBef>
                <a:spcPts val="900"/>
              </a:spcBef>
              <a:buSzPct val="100000"/>
              <a:buFont typeface="Arial"/>
              <a:buChar char="•"/>
              <a:defRPr sz="3839">
                <a:solidFill>
                  <a:srgbClr val="FFFB00"/>
                </a:solidFill>
              </a:defRPr>
            </a:pPr>
            <a:r>
              <a:t>Worship Place</a:t>
            </a:r>
          </a:p>
          <a:p>
            <a:pPr marL="516367" indent="-516367" defTabSz="877823">
              <a:lnSpc>
                <a:spcPct val="72000"/>
              </a:lnSpc>
              <a:spcBef>
                <a:spcPts val="900"/>
              </a:spcBef>
              <a:buSzPct val="100000"/>
              <a:buFont typeface="Arial"/>
              <a:buChar char="•"/>
              <a:defRPr sz="3839">
                <a:solidFill>
                  <a:srgbClr val="FFFB00"/>
                </a:solidFill>
              </a:defRPr>
            </a:pPr>
            <a:r>
              <a:t>Social Place</a:t>
            </a:r>
            <a:br/>
          </a:p>
        </p:txBody>
      </p:sp>
      <p:sp>
        <p:nvSpPr>
          <p:cNvPr id="257" name="TextBox 5"/>
          <p:cNvSpPr txBox="1"/>
          <p:nvPr/>
        </p:nvSpPr>
        <p:spPr>
          <a:xfrm>
            <a:off x="789259" y="5429580"/>
            <a:ext cx="10613481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600">
                <a:solidFill>
                  <a:srgbClr val="98B7F6"/>
                </a:solidFill>
              </a:defRPr>
            </a:lvl1pPr>
          </a:lstStyle>
          <a:p>
            <a:pPr/>
            <a:r>
              <a:t>What made you think about them?</a:t>
            </a:r>
          </a:p>
        </p:txBody>
      </p:sp>
      <p:sp>
        <p:nvSpPr>
          <p:cNvPr id="258" name="Content Placeholder 2"/>
          <p:cNvSpPr txBox="1"/>
          <p:nvPr>
            <p:ph type="body" sz="quarter" idx="1"/>
          </p:nvPr>
        </p:nvSpPr>
        <p:spPr>
          <a:xfrm>
            <a:off x="1016572" y="3384723"/>
            <a:ext cx="2745229" cy="715622"/>
          </a:xfrm>
          <a:prstGeom prst="rect">
            <a:avLst/>
          </a:prstGeom>
        </p:spPr>
        <p:txBody>
          <a:bodyPr/>
          <a:lstStyle>
            <a:lvl1pPr marL="430305" indent="-430305">
              <a:lnSpc>
                <a:spcPct val="72000"/>
              </a:lnSpc>
              <a:defRPr sz="3200"/>
            </a:lvl1pPr>
          </a:lstStyle>
          <a:p>
            <a:pPr/>
            <a:r>
              <a:t>Places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Class="entr" nodeType="with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56" grpId="2"/>
      <p:bldP build="p" bldLvl="5" animBg="1" rev="0" advAuto="0" spid="258" grpId="1"/>
      <p:bldP build="whole" bldLvl="1" animBg="1" rev="0" advAuto="0" spid="257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itle 1"/>
          <p:cNvSpPr txBox="1"/>
          <p:nvPr>
            <p:ph type="title"/>
          </p:nvPr>
        </p:nvSpPr>
        <p:spPr>
          <a:xfrm>
            <a:off x="685800" y="749991"/>
            <a:ext cx="10820400" cy="1305497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Who OR what captivates OUR thOUGHTS Most of the time?</a:t>
            </a:r>
          </a:p>
        </p:txBody>
      </p:sp>
      <p:sp>
        <p:nvSpPr>
          <p:cNvPr id="261" name="Content Placeholder 2"/>
          <p:cNvSpPr txBox="1"/>
          <p:nvPr/>
        </p:nvSpPr>
        <p:spPr>
          <a:xfrm>
            <a:off x="5618629" y="2395900"/>
            <a:ext cx="5240407" cy="33835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516367" indent="-516367" defTabSz="877823">
              <a:lnSpc>
                <a:spcPct val="72000"/>
              </a:lnSpc>
              <a:spcBef>
                <a:spcPts val="900"/>
              </a:spcBef>
              <a:buSzPct val="100000"/>
              <a:buFont typeface="Arial"/>
              <a:buChar char="•"/>
              <a:defRPr sz="3839">
                <a:solidFill>
                  <a:srgbClr val="FFFB00"/>
                </a:solidFill>
              </a:defRPr>
            </a:pPr>
            <a:r>
              <a:t>Health</a:t>
            </a:r>
          </a:p>
          <a:p>
            <a:pPr marL="516367" indent="-516367" defTabSz="877823">
              <a:lnSpc>
                <a:spcPct val="72000"/>
              </a:lnSpc>
              <a:spcBef>
                <a:spcPts val="900"/>
              </a:spcBef>
              <a:buSzPct val="100000"/>
              <a:buFont typeface="Arial"/>
              <a:buChar char="•"/>
              <a:defRPr sz="3839">
                <a:solidFill>
                  <a:srgbClr val="FFFB00"/>
                </a:solidFill>
              </a:defRPr>
            </a:pPr>
            <a:r>
              <a:t>Wealth</a:t>
            </a:r>
          </a:p>
          <a:p>
            <a:pPr marL="516367" indent="-516367" defTabSz="877823">
              <a:lnSpc>
                <a:spcPct val="72000"/>
              </a:lnSpc>
              <a:spcBef>
                <a:spcPts val="900"/>
              </a:spcBef>
              <a:buSzPct val="100000"/>
              <a:buFont typeface="Arial"/>
              <a:buChar char="•"/>
              <a:defRPr sz="3839">
                <a:solidFill>
                  <a:srgbClr val="FFFB00"/>
                </a:solidFill>
              </a:defRPr>
            </a:pPr>
            <a:r>
              <a:t>Safety</a:t>
            </a:r>
          </a:p>
          <a:p>
            <a:pPr marL="516367" indent="-516367" defTabSz="877823">
              <a:lnSpc>
                <a:spcPct val="72000"/>
              </a:lnSpc>
              <a:spcBef>
                <a:spcPts val="900"/>
              </a:spcBef>
              <a:buSzPct val="100000"/>
              <a:buFont typeface="Arial"/>
              <a:buChar char="•"/>
              <a:defRPr sz="3839">
                <a:solidFill>
                  <a:srgbClr val="FFFB00"/>
                </a:solidFill>
              </a:defRPr>
            </a:pPr>
            <a:r>
              <a:t>Reputation</a:t>
            </a:r>
          </a:p>
          <a:p>
            <a:pPr marL="516367" indent="-516367" defTabSz="877823">
              <a:lnSpc>
                <a:spcPct val="72000"/>
              </a:lnSpc>
              <a:spcBef>
                <a:spcPts val="900"/>
              </a:spcBef>
              <a:buSzPct val="100000"/>
              <a:buFont typeface="Arial"/>
              <a:buChar char="•"/>
              <a:defRPr sz="3839">
                <a:solidFill>
                  <a:srgbClr val="FFFB00"/>
                </a:solidFill>
              </a:defRPr>
            </a:pPr>
            <a:r>
              <a:t>Security</a:t>
            </a:r>
            <a:br/>
          </a:p>
        </p:txBody>
      </p:sp>
      <p:sp>
        <p:nvSpPr>
          <p:cNvPr id="262" name="TextBox 5"/>
          <p:cNvSpPr txBox="1"/>
          <p:nvPr/>
        </p:nvSpPr>
        <p:spPr>
          <a:xfrm>
            <a:off x="789259" y="5429580"/>
            <a:ext cx="10613481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600">
                <a:solidFill>
                  <a:srgbClr val="98B7F6"/>
                </a:solidFill>
              </a:defRPr>
            </a:lvl1pPr>
          </a:lstStyle>
          <a:p>
            <a:pPr/>
            <a:r>
              <a:t>What makes you think about these?</a:t>
            </a:r>
          </a:p>
        </p:txBody>
      </p:sp>
      <p:sp>
        <p:nvSpPr>
          <p:cNvPr id="263" name="Content Placeholder 2"/>
          <p:cNvSpPr txBox="1"/>
          <p:nvPr>
            <p:ph type="body" sz="quarter" idx="1"/>
          </p:nvPr>
        </p:nvSpPr>
        <p:spPr>
          <a:xfrm>
            <a:off x="1016572" y="3830547"/>
            <a:ext cx="2745229" cy="715622"/>
          </a:xfrm>
          <a:prstGeom prst="rect">
            <a:avLst/>
          </a:prstGeom>
        </p:spPr>
        <p:txBody>
          <a:bodyPr/>
          <a:lstStyle>
            <a:lvl1pPr marL="430305" indent="-430305">
              <a:lnSpc>
                <a:spcPct val="72000"/>
              </a:lnSpc>
              <a:defRPr sz="3200"/>
            </a:lvl1pPr>
          </a:lstStyle>
          <a:p>
            <a:pPr/>
            <a:r>
              <a:t>Provision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Class="entr" nodeType="with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61" grpId="2"/>
      <p:bldP build="p" bldLvl="5" animBg="1" rev="0" advAuto="0" spid="263" grpId="1"/>
      <p:bldP build="whole" bldLvl="1" animBg="1" rev="0" advAuto="0" spid="262" grpId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itle 1"/>
          <p:cNvSpPr txBox="1"/>
          <p:nvPr>
            <p:ph type="title"/>
          </p:nvPr>
        </p:nvSpPr>
        <p:spPr>
          <a:xfrm>
            <a:off x="685800" y="749991"/>
            <a:ext cx="10820400" cy="1305497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How do the things we just talked about relate to meditation?</a:t>
            </a:r>
          </a:p>
        </p:txBody>
      </p:sp>
      <p:sp>
        <p:nvSpPr>
          <p:cNvPr id="266" name="TextBox 3"/>
          <p:cNvSpPr txBox="1"/>
          <p:nvPr/>
        </p:nvSpPr>
        <p:spPr>
          <a:xfrm>
            <a:off x="659827" y="2442464"/>
            <a:ext cx="10292909" cy="51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700">
                <a:solidFill>
                  <a:srgbClr val="FFFFFF"/>
                </a:solidFill>
              </a:defRPr>
            </a:lvl1pPr>
          </a:lstStyle>
          <a:p>
            <a:pPr/>
            <a:r>
              <a:t>Meditation requires contemplation (“thinking about”) </a:t>
            </a:r>
          </a:p>
        </p:txBody>
      </p:sp>
      <p:sp>
        <p:nvSpPr>
          <p:cNvPr id="267" name="TextBox 4"/>
          <p:cNvSpPr txBox="1"/>
          <p:nvPr/>
        </p:nvSpPr>
        <p:spPr>
          <a:xfrm>
            <a:off x="654141" y="3167379"/>
            <a:ext cx="9937554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pPr/>
            <a:r>
              <a:t>Meditation is connecting our thoughts and emotions</a:t>
            </a:r>
          </a:p>
        </p:txBody>
      </p:sp>
      <p:sp>
        <p:nvSpPr>
          <p:cNvPr id="268" name="TextBox 5"/>
          <p:cNvSpPr txBox="1"/>
          <p:nvPr/>
        </p:nvSpPr>
        <p:spPr>
          <a:xfrm>
            <a:off x="661332" y="3904994"/>
            <a:ext cx="10613481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pPr/>
            <a:r>
              <a:t>Meditation brings clarity to our thoughts </a:t>
            </a:r>
          </a:p>
        </p:txBody>
      </p:sp>
      <p:sp>
        <p:nvSpPr>
          <p:cNvPr id="269" name="TextBox 5"/>
          <p:cNvSpPr txBox="1"/>
          <p:nvPr/>
        </p:nvSpPr>
        <p:spPr>
          <a:xfrm>
            <a:off x="661332" y="4642610"/>
            <a:ext cx="10613481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pPr/>
            <a:r>
              <a:t>Meditation reveals truth about ourselves, others and God </a:t>
            </a:r>
          </a:p>
        </p:txBody>
      </p:sp>
      <p:sp>
        <p:nvSpPr>
          <p:cNvPr id="270" name="TextBox 5"/>
          <p:cNvSpPr txBox="1"/>
          <p:nvPr/>
        </p:nvSpPr>
        <p:spPr>
          <a:xfrm>
            <a:off x="661332" y="5380225"/>
            <a:ext cx="11303789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pPr/>
            <a:r>
              <a:t>Meditation lets us feel God, if we include Him in our awareness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4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4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0" grpId="5"/>
      <p:bldP build="whole" bldLvl="1" animBg="1" rev="0" advAuto="0" spid="269" grpId="4"/>
      <p:bldP build="whole" bldLvl="1" animBg="1" rev="0" advAuto="0" spid="267" grpId="2"/>
      <p:bldP build="whole" bldLvl="1" animBg="1" rev="0" advAuto="0" spid="268" grpId="3"/>
      <p:bldP build="whole" bldLvl="1" animBg="1" rev="0" advAuto="0" spid="26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itle 1"/>
          <p:cNvSpPr txBox="1"/>
          <p:nvPr>
            <p:ph type="title"/>
          </p:nvPr>
        </p:nvSpPr>
        <p:spPr>
          <a:xfrm>
            <a:off x="232785" y="737739"/>
            <a:ext cx="11726430" cy="1851864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In order to include god in meditation, you need to know how to hear his voice.</a:t>
            </a:r>
          </a:p>
        </p:txBody>
      </p:sp>
      <p:sp>
        <p:nvSpPr>
          <p:cNvPr id="273" name="Content Placeholder 2"/>
          <p:cNvSpPr txBox="1"/>
          <p:nvPr>
            <p:ph type="body" idx="1"/>
          </p:nvPr>
        </p:nvSpPr>
        <p:spPr>
          <a:xfrm>
            <a:off x="685800" y="2584836"/>
            <a:ext cx="10820400" cy="4054073"/>
          </a:xfrm>
          <a:prstGeom prst="rect">
            <a:avLst/>
          </a:prstGeom>
        </p:spPr>
        <p:txBody>
          <a:bodyPr/>
          <a:lstStyle/>
          <a:p>
            <a:pPr marL="322533" indent="-322533" defTabSz="886968">
              <a:spcBef>
                <a:spcPts val="900"/>
              </a:spcBef>
              <a:defRPr sz="3104"/>
            </a:pPr>
            <a:r>
              <a:t>Most people think that God does not speak other than the words you read on the pages of the Bible.</a:t>
            </a:r>
          </a:p>
          <a:p>
            <a:pPr marL="322533" indent="-322533" defTabSz="886968">
              <a:spcBef>
                <a:spcPts val="900"/>
              </a:spcBef>
              <a:defRPr sz="3104"/>
            </a:pPr>
            <a:r>
              <a:t>Many people believe that God does speak, but don’t know how to recognize His voice.</a:t>
            </a:r>
          </a:p>
          <a:p>
            <a:pPr marL="322533" indent="-322533" defTabSz="886968">
              <a:spcBef>
                <a:spcPts val="900"/>
              </a:spcBef>
              <a:defRPr sz="3104"/>
            </a:pPr>
            <a:r>
              <a:t>Some people believe they have heard an audible voice of God, while others not so.</a:t>
            </a:r>
          </a:p>
          <a:p>
            <a:pPr marL="322533" indent="-322533" defTabSz="886968">
              <a:spcBef>
                <a:spcPts val="900"/>
              </a:spcBef>
              <a:defRPr sz="3104"/>
            </a:pPr>
            <a:r>
              <a:t>Few people hear God’s voice clearly most of the time.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Text"/>
          <p:cNvSpPr txBox="1"/>
          <p:nvPr/>
        </p:nvSpPr>
        <p:spPr>
          <a:xfrm>
            <a:off x="1991370" y="410793"/>
            <a:ext cx="8180201" cy="96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810" tIns="44810" rIns="44810" bIns="44810" anchor="ctr">
            <a:spAutoFit/>
          </a:bodyPr>
          <a:lstStyle>
            <a:lvl1pPr defTabSz="836908"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6200">
                <a:solidFill>
                  <a:srgbClr val="FFFFFF"/>
                </a:solidFill>
                <a:effectLst>
                  <a:outerShdw sx="100000" sy="100000" kx="0" ky="0" algn="b" rotWithShape="0" blurRad="12700" dist="38100" dir="27000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76" name="A. Intimate Communication"/>
          <p:cNvSpPr txBox="1"/>
          <p:nvPr/>
        </p:nvSpPr>
        <p:spPr>
          <a:xfrm>
            <a:off x="3434165" y="-62478"/>
            <a:ext cx="5514278" cy="6296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756" tIns="41756" rIns="41756" bIns="41756">
            <a:spAutoFit/>
          </a:bodyPr>
          <a:lstStyle/>
          <a:p>
            <a:pPr defTabSz="836908">
              <a:spcBef>
                <a:spcPts val="22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</a:tabLst>
              <a:defRPr sz="3600">
                <a:solidFill>
                  <a:srgbClr val="FFFFFF"/>
                </a:solidFill>
                <a:latin typeface="Arrus BT"/>
                <a:ea typeface="Arrus BT"/>
                <a:cs typeface="Arrus BT"/>
                <a:sym typeface="Arrus BT"/>
              </a:defRPr>
            </a:pPr>
            <a:r>
              <a:t>A. Intimate</a:t>
            </a:r>
            <a:r>
              <a:rPr sz="1600">
                <a:latin typeface="Arial"/>
                <a:ea typeface="Arial"/>
                <a:cs typeface="Arial"/>
                <a:sym typeface="Arial"/>
              </a:rPr>
              <a:t> </a:t>
            </a:r>
            <a:r>
              <a:t>Communication</a:t>
            </a:r>
          </a:p>
        </p:txBody>
      </p:sp>
      <p:sp>
        <p:nvSpPr>
          <p:cNvPr id="277" name="How does God…"/>
          <p:cNvSpPr txBox="1"/>
          <p:nvPr/>
        </p:nvSpPr>
        <p:spPr>
          <a:xfrm>
            <a:off x="1702230" y="2005093"/>
            <a:ext cx="8787540" cy="2926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756" tIns="41756" rIns="41756" bIns="41756">
            <a:spAutoFit/>
          </a:bodyPr>
          <a:lstStyle/>
          <a:p>
            <a:pPr defTabSz="836908">
              <a:spcBef>
                <a:spcPts val="30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4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does God </a:t>
            </a:r>
          </a:p>
          <a:p>
            <a:pPr defTabSz="836908">
              <a:spcBef>
                <a:spcPts val="30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4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communicate </a:t>
            </a:r>
          </a:p>
          <a:p>
            <a:pPr defTabSz="836908">
              <a:spcBef>
                <a:spcPts val="3000"/>
              </a:spcBef>
              <a:tabLst>
                <a:tab pos="406400" algn="l"/>
                <a:tab pos="825500" algn="l"/>
                <a:tab pos="1244600" algn="l"/>
                <a:tab pos="1663700" algn="l"/>
                <a:tab pos="2082800" algn="l"/>
                <a:tab pos="2501900" algn="l"/>
                <a:tab pos="2921000" algn="l"/>
                <a:tab pos="3340100" algn="l"/>
                <a:tab pos="3759200" algn="l"/>
                <a:tab pos="4178300" algn="l"/>
                <a:tab pos="4597400" algn="l"/>
                <a:tab pos="5016500" algn="l"/>
                <a:tab pos="5435600" algn="l"/>
                <a:tab pos="5854700" algn="l"/>
                <a:tab pos="6273800" algn="l"/>
                <a:tab pos="6692900" algn="l"/>
                <a:tab pos="7112000" algn="l"/>
                <a:tab pos="7531100" algn="l"/>
                <a:tab pos="7950200" algn="l"/>
                <a:tab pos="8356600" algn="l"/>
                <a:tab pos="8610600" algn="l"/>
              </a:tabLst>
              <a:defRPr sz="4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His intimacy to us?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Vapor Trail">
  <a:themeElements>
    <a:clrScheme name="Vapor Trail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0000FF"/>
      </a:hlink>
      <a:folHlink>
        <a:srgbClr val="FF00FF"/>
      </a:folHlink>
    </a:clrScheme>
    <a:fontScheme name="Vapor Trail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Vapor Trail">
  <a:themeElements>
    <a:clrScheme name="Vapor Trai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0000FF"/>
      </a:hlink>
      <a:folHlink>
        <a:srgbClr val="FF00FF"/>
      </a:folHlink>
    </a:clrScheme>
    <a:fontScheme name="Vapor Trail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